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9"/>
  </p:notesMasterIdLst>
  <p:sldIdLst>
    <p:sldId id="275" r:id="rId5"/>
    <p:sldId id="295" r:id="rId6"/>
    <p:sldId id="332" r:id="rId7"/>
    <p:sldId id="362" r:id="rId8"/>
    <p:sldId id="333" r:id="rId9"/>
    <p:sldId id="343" r:id="rId10"/>
    <p:sldId id="353" r:id="rId11"/>
    <p:sldId id="358" r:id="rId12"/>
    <p:sldId id="354" r:id="rId13"/>
    <p:sldId id="355" r:id="rId14"/>
    <p:sldId id="360" r:id="rId15"/>
    <p:sldId id="357" r:id="rId16"/>
    <p:sldId id="361" r:id="rId17"/>
    <p:sldId id="329" r:id="rId18"/>
    <p:sldId id="348" r:id="rId19"/>
    <p:sldId id="330" r:id="rId20"/>
    <p:sldId id="347" r:id="rId21"/>
    <p:sldId id="349" r:id="rId22"/>
    <p:sldId id="325" r:id="rId23"/>
    <p:sldId id="327" r:id="rId24"/>
    <p:sldId id="328" r:id="rId25"/>
    <p:sldId id="331" r:id="rId26"/>
    <p:sldId id="317"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D01730-F9F0-3503-2904-C049CFE67018}" name="JONES, Lizzie" initials="JL" userId="S::lizzie.jones@education.gov.uk::4b1679c5-afbf-4853-8d98-2baa52503e6c" providerId="AD"/>
  <p188:author id="{1DEDE3CB-6DE9-C18A-55DA-ACB82C4BEAA8}" name="STANIC, Alex - Children's Commissioner" initials="SACC" userId="S::Alex.STANIC@education.gov.uk::c164d384-4e47-4cf2-a1d7-546923fd3873" providerId="AD"/>
  <p188:author id="{09F520CE-8B0B-B8A4-71EE-3692C69BC2EA}" name="DAVIES, Scout - Children's Commissioner" initials="DSCC" userId="S::Scout.DAVIES@EDUCATION.GOV.UK::521684c3-aeef-4b3b-8b21-fcb3b0e9238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B2C1B-36BC-72B8-BA56-8049EEB8428C}" v="10" dt="2022-08-31T10:48:53.881"/>
    <p1510:client id="{260CF202-9787-4D50-BCAE-6C99B0D1009A}" vWet="2" dt="2022-08-31T09:23:20.206"/>
    <p1510:client id="{2BBB02EA-DA89-36D3-E935-851B56B69E4C}" v="1024" dt="2022-08-31T10:14:21.948"/>
    <p1510:client id="{652F68BA-B260-42A9-87F8-906E253FE134}" vWet="2" dt="2022-08-31T10:49:19.436"/>
    <p1510:client id="{7CCC6CFE-A72E-158B-7412-7EFC0752A51C}" v="55" vWet="56" dt="2022-08-31T11:20:07.437"/>
    <p1510:client id="{9608261E-5A31-4266-AFDE-8D3682507159}" v="4883" dt="2022-08-31T15:39:35.057"/>
    <p1510:client id="{A558844B-2095-4AAB-AC73-758304F72F2D}" v="2949" vWet="2951" dt="2022-08-31T09:44:13.452"/>
    <p1510:client id="{FBB14EFC-8297-4DA1-8C7D-538A27BE5E68}" v="12" dt="2022-08-31T17:31:33.794"/>
    <p1510:client id="{FC2C4F5F-FE3E-48F6-B3FA-1352ECAB58CD}" v="9" vWet="11" dt="2022-08-31T13:03:1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1"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ES, Scout - Children's Commissioner" userId="521684c3-aeef-4b3b-8b21-fcb3b0e92388" providerId="ADAL" clId="{FBB14EFC-8297-4DA1-8C7D-538A27BE5E68}"/>
    <pc:docChg chg="undo custSel addSld delSld modSld">
      <pc:chgData name="DAVIES, Scout - Children's Commissioner" userId="521684c3-aeef-4b3b-8b21-fcb3b0e92388" providerId="ADAL" clId="{FBB14EFC-8297-4DA1-8C7D-538A27BE5E68}" dt="2022-08-31T17:32:09.491" v="145" actId="1076"/>
      <pc:docMkLst>
        <pc:docMk/>
      </pc:docMkLst>
      <pc:sldChg chg="addSp delSp modSp mod">
        <pc:chgData name="DAVIES, Scout - Children's Commissioner" userId="521684c3-aeef-4b3b-8b21-fcb3b0e92388" providerId="ADAL" clId="{FBB14EFC-8297-4DA1-8C7D-538A27BE5E68}" dt="2022-08-31T15:53:18.731" v="57" actId="22"/>
        <pc:sldMkLst>
          <pc:docMk/>
          <pc:sldMk cId="3191114146" sldId="275"/>
        </pc:sldMkLst>
        <pc:graphicFrameChg chg="add del modGraphic">
          <ac:chgData name="DAVIES, Scout - Children's Commissioner" userId="521684c3-aeef-4b3b-8b21-fcb3b0e92388" providerId="ADAL" clId="{FBB14EFC-8297-4DA1-8C7D-538A27BE5E68}" dt="2022-08-31T15:43:26.880" v="11" actId="27309"/>
          <ac:graphicFrameMkLst>
            <pc:docMk/>
            <pc:sldMk cId="3191114146" sldId="275"/>
            <ac:graphicFrameMk id="3" creationId="{0F625AF1-D8F1-A861-89FC-FFC043ABFA68}"/>
          </ac:graphicFrameMkLst>
        </pc:graphicFrameChg>
        <pc:picChg chg="add del mod">
          <ac:chgData name="DAVIES, Scout - Children's Commissioner" userId="521684c3-aeef-4b3b-8b21-fcb3b0e92388" providerId="ADAL" clId="{FBB14EFC-8297-4DA1-8C7D-538A27BE5E68}" dt="2022-08-31T15:51:36.809" v="49" actId="478"/>
          <ac:picMkLst>
            <pc:docMk/>
            <pc:sldMk cId="3191114146" sldId="275"/>
            <ac:picMk id="3" creationId="{14A6C84B-BBF8-D719-517D-785CF8F5289C}"/>
          </ac:picMkLst>
        </pc:picChg>
        <pc:picChg chg="add del">
          <ac:chgData name="DAVIES, Scout - Children's Commissioner" userId="521684c3-aeef-4b3b-8b21-fcb3b0e92388" providerId="ADAL" clId="{FBB14EFC-8297-4DA1-8C7D-538A27BE5E68}" dt="2022-08-31T15:53:18.731" v="57" actId="22"/>
          <ac:picMkLst>
            <pc:docMk/>
            <pc:sldMk cId="3191114146" sldId="275"/>
            <ac:picMk id="3" creationId="{40BA0B6A-1DBA-6CFB-A0CA-51E9E6ACFE87}"/>
          </ac:picMkLst>
        </pc:picChg>
        <pc:picChg chg="add mod">
          <ac:chgData name="DAVIES, Scout - Children's Commissioner" userId="521684c3-aeef-4b3b-8b21-fcb3b0e92388" providerId="ADAL" clId="{FBB14EFC-8297-4DA1-8C7D-538A27BE5E68}" dt="2022-08-31T15:52:21.080" v="52" actId="962"/>
          <ac:picMkLst>
            <pc:docMk/>
            <pc:sldMk cId="3191114146" sldId="275"/>
            <ac:picMk id="5" creationId="{CD5CA646-D971-6BA8-AACA-4474CA828228}"/>
          </ac:picMkLst>
        </pc:picChg>
        <pc:picChg chg="del">
          <ac:chgData name="DAVIES, Scout - Children's Commissioner" userId="521684c3-aeef-4b3b-8b21-fcb3b0e92388" providerId="ADAL" clId="{FBB14EFC-8297-4DA1-8C7D-538A27BE5E68}" dt="2022-08-31T15:51:10.117" v="43" actId="478"/>
          <ac:picMkLst>
            <pc:docMk/>
            <pc:sldMk cId="3191114146" sldId="275"/>
            <ac:picMk id="11" creationId="{B95DC967-3B13-C883-746B-931B46592739}"/>
          </ac:picMkLst>
        </pc:picChg>
      </pc:sldChg>
      <pc:sldChg chg="modSp del mod">
        <pc:chgData name="DAVIES, Scout - Children's Commissioner" userId="521684c3-aeef-4b3b-8b21-fcb3b0e92388" providerId="ADAL" clId="{FBB14EFC-8297-4DA1-8C7D-538A27BE5E68}" dt="2022-08-31T15:44:34.290" v="39" actId="47"/>
        <pc:sldMkLst>
          <pc:docMk/>
          <pc:sldMk cId="820601911" sldId="312"/>
        </pc:sldMkLst>
        <pc:picChg chg="mod">
          <ac:chgData name="DAVIES, Scout - Children's Commissioner" userId="521684c3-aeef-4b3b-8b21-fcb3b0e92388" providerId="ADAL" clId="{FBB14EFC-8297-4DA1-8C7D-538A27BE5E68}" dt="2022-08-31T15:43:30.273" v="13" actId="1076"/>
          <ac:picMkLst>
            <pc:docMk/>
            <pc:sldMk cId="820601911" sldId="312"/>
            <ac:picMk id="5" creationId="{26A22760-1CEE-3E7F-95FB-B4BD35C0CD34}"/>
          </ac:picMkLst>
        </pc:picChg>
      </pc:sldChg>
      <pc:sldChg chg="addSp delSp modSp mod">
        <pc:chgData name="DAVIES, Scout - Children's Commissioner" userId="521684c3-aeef-4b3b-8b21-fcb3b0e92388" providerId="ADAL" clId="{FBB14EFC-8297-4DA1-8C7D-538A27BE5E68}" dt="2022-08-31T17:32:09.491" v="145" actId="1076"/>
        <pc:sldMkLst>
          <pc:docMk/>
          <pc:sldMk cId="76218227" sldId="325"/>
        </pc:sldMkLst>
        <pc:picChg chg="del">
          <ac:chgData name="DAVIES, Scout - Children's Commissioner" userId="521684c3-aeef-4b3b-8b21-fcb3b0e92388" providerId="ADAL" clId="{FBB14EFC-8297-4DA1-8C7D-538A27BE5E68}" dt="2022-08-31T17:31:46.829" v="132" actId="478"/>
          <ac:picMkLst>
            <pc:docMk/>
            <pc:sldMk cId="76218227" sldId="325"/>
            <ac:picMk id="3" creationId="{897E318B-5115-8BEE-A9A1-7B1E93040005}"/>
          </ac:picMkLst>
        </pc:picChg>
        <pc:picChg chg="add mod">
          <ac:chgData name="DAVIES, Scout - Children's Commissioner" userId="521684c3-aeef-4b3b-8b21-fcb3b0e92388" providerId="ADAL" clId="{FBB14EFC-8297-4DA1-8C7D-538A27BE5E68}" dt="2022-08-31T17:31:39.264" v="129" actId="1076"/>
          <ac:picMkLst>
            <pc:docMk/>
            <pc:sldMk cId="76218227" sldId="325"/>
            <ac:picMk id="4" creationId="{8347D11A-7638-C015-8194-A92DBF72F0EE}"/>
          </ac:picMkLst>
        </pc:picChg>
        <pc:picChg chg="del">
          <ac:chgData name="DAVIES, Scout - Children's Commissioner" userId="521684c3-aeef-4b3b-8b21-fcb3b0e92388" providerId="ADAL" clId="{FBB14EFC-8297-4DA1-8C7D-538A27BE5E68}" dt="2022-08-31T17:31:36.428" v="128" actId="478"/>
          <ac:picMkLst>
            <pc:docMk/>
            <pc:sldMk cId="76218227" sldId="325"/>
            <ac:picMk id="5" creationId="{47FC73BC-E2DB-AB7D-41D8-DE9113A8E7CE}"/>
          </ac:picMkLst>
        </pc:picChg>
        <pc:picChg chg="del">
          <ac:chgData name="DAVIES, Scout - Children's Commissioner" userId="521684c3-aeef-4b3b-8b21-fcb3b0e92388" providerId="ADAL" clId="{FBB14EFC-8297-4DA1-8C7D-538A27BE5E68}" dt="2022-08-31T17:31:41.432" v="130" actId="478"/>
          <ac:picMkLst>
            <pc:docMk/>
            <pc:sldMk cId="76218227" sldId="325"/>
            <ac:picMk id="6" creationId="{B25E54B6-A45E-C1DB-E9FA-F3A170A90B98}"/>
          </ac:picMkLst>
        </pc:picChg>
        <pc:picChg chg="del">
          <ac:chgData name="DAVIES, Scout - Children's Commissioner" userId="521684c3-aeef-4b3b-8b21-fcb3b0e92388" providerId="ADAL" clId="{FBB14EFC-8297-4DA1-8C7D-538A27BE5E68}" dt="2022-08-31T17:31:58.329" v="141" actId="478"/>
          <ac:picMkLst>
            <pc:docMk/>
            <pc:sldMk cId="76218227" sldId="325"/>
            <ac:picMk id="7" creationId="{48758CCD-6A45-7E91-B2EE-74C4CD892C3A}"/>
          </ac:picMkLst>
        </pc:picChg>
        <pc:picChg chg="del">
          <ac:chgData name="DAVIES, Scout - Children's Commissioner" userId="521684c3-aeef-4b3b-8b21-fcb3b0e92388" providerId="ADAL" clId="{FBB14EFC-8297-4DA1-8C7D-538A27BE5E68}" dt="2022-08-31T17:32:06.148" v="144" actId="478"/>
          <ac:picMkLst>
            <pc:docMk/>
            <pc:sldMk cId="76218227" sldId="325"/>
            <ac:picMk id="8" creationId="{A465F07D-E9F5-7FDD-FCE9-74FF36663D53}"/>
          </ac:picMkLst>
        </pc:picChg>
        <pc:picChg chg="add mod">
          <ac:chgData name="DAVIES, Scout - Children's Commissioner" userId="521684c3-aeef-4b3b-8b21-fcb3b0e92388" providerId="ADAL" clId="{FBB14EFC-8297-4DA1-8C7D-538A27BE5E68}" dt="2022-08-31T17:32:04.096" v="143" actId="1037"/>
          <ac:picMkLst>
            <pc:docMk/>
            <pc:sldMk cId="76218227" sldId="325"/>
            <ac:picMk id="11" creationId="{22AFF485-2BC9-9FC3-9C2F-E269E9422CF9}"/>
          </ac:picMkLst>
        </pc:picChg>
        <pc:picChg chg="add mod">
          <ac:chgData name="DAVIES, Scout - Children's Commissioner" userId="521684c3-aeef-4b3b-8b21-fcb3b0e92388" providerId="ADAL" clId="{FBB14EFC-8297-4DA1-8C7D-538A27BE5E68}" dt="2022-08-31T17:32:09.491" v="145" actId="1076"/>
          <ac:picMkLst>
            <pc:docMk/>
            <pc:sldMk cId="76218227" sldId="325"/>
            <ac:picMk id="13" creationId="{628AD5B2-ABEF-EAE0-509A-33B996B87455}"/>
          </ac:picMkLst>
        </pc:picChg>
        <pc:picChg chg="add mod">
          <ac:chgData name="DAVIES, Scout - Children's Commissioner" userId="521684c3-aeef-4b3b-8b21-fcb3b0e92388" providerId="ADAL" clId="{FBB14EFC-8297-4DA1-8C7D-538A27BE5E68}" dt="2022-08-31T17:31:55.507" v="140" actId="1038"/>
          <ac:picMkLst>
            <pc:docMk/>
            <pc:sldMk cId="76218227" sldId="325"/>
            <ac:picMk id="15" creationId="{C96C7792-9152-3469-51D2-BA597A1177F8}"/>
          </ac:picMkLst>
        </pc:picChg>
        <pc:picChg chg="add mod">
          <ac:chgData name="DAVIES, Scout - Children's Commissioner" userId="521684c3-aeef-4b3b-8b21-fcb3b0e92388" providerId="ADAL" clId="{FBB14EFC-8297-4DA1-8C7D-538A27BE5E68}" dt="2022-08-31T17:31:45.276" v="131" actId="1076"/>
          <ac:picMkLst>
            <pc:docMk/>
            <pc:sldMk cId="76218227" sldId="325"/>
            <ac:picMk id="17" creationId="{D1C390D2-2169-AE03-3DE7-A954A6B37431}"/>
          </ac:picMkLst>
        </pc:picChg>
      </pc:sldChg>
      <pc:sldChg chg="addSp delSp modSp mod">
        <pc:chgData name="DAVIES, Scout - Children's Commissioner" userId="521684c3-aeef-4b3b-8b21-fcb3b0e92388" providerId="ADAL" clId="{FBB14EFC-8297-4DA1-8C7D-538A27BE5E68}" dt="2022-08-31T17:31:17.463" v="121" actId="14100"/>
        <pc:sldMkLst>
          <pc:docMk/>
          <pc:sldMk cId="1698804635" sldId="347"/>
        </pc:sldMkLst>
        <pc:picChg chg="add mod ord">
          <ac:chgData name="DAVIES, Scout - Children's Commissioner" userId="521684c3-aeef-4b3b-8b21-fcb3b0e92388" providerId="ADAL" clId="{FBB14EFC-8297-4DA1-8C7D-538A27BE5E68}" dt="2022-08-31T17:27:25.661" v="91" actId="167"/>
          <ac:picMkLst>
            <pc:docMk/>
            <pc:sldMk cId="1698804635" sldId="347"/>
            <ac:picMk id="3" creationId="{A06DF9FA-1141-78A0-E0F0-5D44C58F5E41}"/>
          </ac:picMkLst>
        </pc:picChg>
        <pc:picChg chg="del">
          <ac:chgData name="DAVIES, Scout - Children's Commissioner" userId="521684c3-aeef-4b3b-8b21-fcb3b0e92388" providerId="ADAL" clId="{FBB14EFC-8297-4DA1-8C7D-538A27BE5E68}" dt="2022-08-31T17:30:24.050" v="102" actId="478"/>
          <ac:picMkLst>
            <pc:docMk/>
            <pc:sldMk cId="1698804635" sldId="347"/>
            <ac:picMk id="4" creationId="{79872481-D0C8-9A8A-5C82-E37767C0CDA7}"/>
          </ac:picMkLst>
        </pc:picChg>
        <pc:picChg chg="del mod">
          <ac:chgData name="DAVIES, Scout - Children's Commissioner" userId="521684c3-aeef-4b3b-8b21-fcb3b0e92388" providerId="ADAL" clId="{FBB14EFC-8297-4DA1-8C7D-538A27BE5E68}" dt="2022-08-31T17:29:57.783" v="95" actId="478"/>
          <ac:picMkLst>
            <pc:docMk/>
            <pc:sldMk cId="1698804635" sldId="347"/>
            <ac:picMk id="5" creationId="{E185033B-967A-7FF5-CFE2-A0378603A484}"/>
          </ac:picMkLst>
        </pc:picChg>
        <pc:picChg chg="del">
          <ac:chgData name="DAVIES, Scout - Children's Commissioner" userId="521684c3-aeef-4b3b-8b21-fcb3b0e92388" providerId="ADAL" clId="{FBB14EFC-8297-4DA1-8C7D-538A27BE5E68}" dt="2022-08-31T17:27:17.658" v="89" actId="478"/>
          <ac:picMkLst>
            <pc:docMk/>
            <pc:sldMk cId="1698804635" sldId="347"/>
            <ac:picMk id="6" creationId="{A780E3F1-A88E-6798-6C1C-040099E2EABA}"/>
          </ac:picMkLst>
        </pc:picChg>
        <pc:picChg chg="del">
          <ac:chgData name="DAVIES, Scout - Children's Commissioner" userId="521684c3-aeef-4b3b-8b21-fcb3b0e92388" providerId="ADAL" clId="{FBB14EFC-8297-4DA1-8C7D-538A27BE5E68}" dt="2022-08-31T17:31:01.009" v="116" actId="478"/>
          <ac:picMkLst>
            <pc:docMk/>
            <pc:sldMk cId="1698804635" sldId="347"/>
            <ac:picMk id="7" creationId="{2FCF4B66-B04A-D1E8-3786-AA9537E2E783}"/>
          </ac:picMkLst>
        </pc:picChg>
        <pc:picChg chg="del">
          <ac:chgData name="DAVIES, Scout - Children's Commissioner" userId="521684c3-aeef-4b3b-8b21-fcb3b0e92388" providerId="ADAL" clId="{FBB14EFC-8297-4DA1-8C7D-538A27BE5E68}" dt="2022-08-31T17:31:05.760" v="118" actId="478"/>
          <ac:picMkLst>
            <pc:docMk/>
            <pc:sldMk cId="1698804635" sldId="347"/>
            <ac:picMk id="8" creationId="{C66AB85C-DB92-45D9-B84D-9E5CF233CC96}"/>
          </ac:picMkLst>
        </pc:picChg>
        <pc:picChg chg="del">
          <ac:chgData name="DAVIES, Scout - Children's Commissioner" userId="521684c3-aeef-4b3b-8b21-fcb3b0e92388" providerId="ADAL" clId="{FBB14EFC-8297-4DA1-8C7D-538A27BE5E68}" dt="2022-08-31T17:30:54.284" v="113" actId="478"/>
          <ac:picMkLst>
            <pc:docMk/>
            <pc:sldMk cId="1698804635" sldId="347"/>
            <ac:picMk id="9" creationId="{40ED0DC9-5420-EE04-7DEA-8A6F3C53E5C7}"/>
          </ac:picMkLst>
        </pc:picChg>
        <pc:picChg chg="add mod">
          <ac:chgData name="DAVIES, Scout - Children's Commissioner" userId="521684c3-aeef-4b3b-8b21-fcb3b0e92388" providerId="ADAL" clId="{FBB14EFC-8297-4DA1-8C7D-538A27BE5E68}" dt="2022-08-31T17:30:19.436" v="101" actId="1038"/>
          <ac:picMkLst>
            <pc:docMk/>
            <pc:sldMk cId="1698804635" sldId="347"/>
            <ac:picMk id="12" creationId="{95F70BC1-D57E-C85D-E4F0-B8420E6E59C8}"/>
          </ac:picMkLst>
        </pc:picChg>
        <pc:picChg chg="add mod">
          <ac:chgData name="DAVIES, Scout - Children's Commissioner" userId="521684c3-aeef-4b3b-8b21-fcb3b0e92388" providerId="ADAL" clId="{FBB14EFC-8297-4DA1-8C7D-538A27BE5E68}" dt="2022-08-31T17:30:51.055" v="112" actId="1076"/>
          <ac:picMkLst>
            <pc:docMk/>
            <pc:sldMk cId="1698804635" sldId="347"/>
            <ac:picMk id="14" creationId="{297EC567-333D-8A50-1FAA-1FF9CDF72CA9}"/>
          </ac:picMkLst>
        </pc:picChg>
        <pc:picChg chg="add mod">
          <ac:chgData name="DAVIES, Scout - Children's Commissioner" userId="521684c3-aeef-4b3b-8b21-fcb3b0e92388" providerId="ADAL" clId="{FBB14EFC-8297-4DA1-8C7D-538A27BE5E68}" dt="2022-08-31T17:31:04.112" v="117" actId="1076"/>
          <ac:picMkLst>
            <pc:docMk/>
            <pc:sldMk cId="1698804635" sldId="347"/>
            <ac:picMk id="16" creationId="{ADAB0FCE-4642-72CB-2605-392DE44BF016}"/>
          </ac:picMkLst>
        </pc:picChg>
        <pc:picChg chg="add mod">
          <ac:chgData name="DAVIES, Scout - Children's Commissioner" userId="521684c3-aeef-4b3b-8b21-fcb3b0e92388" providerId="ADAL" clId="{FBB14EFC-8297-4DA1-8C7D-538A27BE5E68}" dt="2022-08-31T17:31:17.463" v="121" actId="14100"/>
          <ac:picMkLst>
            <pc:docMk/>
            <pc:sldMk cId="1698804635" sldId="347"/>
            <ac:picMk id="18" creationId="{B0C0F82F-D188-C175-8400-69EEB6644B99}"/>
          </ac:picMkLst>
        </pc:picChg>
        <pc:picChg chg="add mod">
          <ac:chgData name="DAVIES, Scout - Children's Commissioner" userId="521684c3-aeef-4b3b-8b21-fcb3b0e92388" providerId="ADAL" clId="{FBB14EFC-8297-4DA1-8C7D-538A27BE5E68}" dt="2022-08-31T17:31:14.203" v="120" actId="1076"/>
          <ac:picMkLst>
            <pc:docMk/>
            <pc:sldMk cId="1698804635" sldId="347"/>
            <ac:picMk id="20" creationId="{75365656-26FF-64D5-26A4-52690C5FEBF8}"/>
          </ac:picMkLst>
        </pc:picChg>
      </pc:sldChg>
      <pc:sldChg chg="addSp delSp modSp mod">
        <pc:chgData name="DAVIES, Scout - Children's Commissioner" userId="521684c3-aeef-4b3b-8b21-fcb3b0e92388" providerId="ADAL" clId="{FBB14EFC-8297-4DA1-8C7D-538A27BE5E68}" dt="2022-08-31T17:26:07.197" v="85" actId="1076"/>
        <pc:sldMkLst>
          <pc:docMk/>
          <pc:sldMk cId="1925691300" sldId="348"/>
        </pc:sldMkLst>
        <pc:picChg chg="add mod">
          <ac:chgData name="DAVIES, Scout - Children's Commissioner" userId="521684c3-aeef-4b3b-8b21-fcb3b0e92388" providerId="ADAL" clId="{FBB14EFC-8297-4DA1-8C7D-538A27BE5E68}" dt="2022-08-31T17:23:15.606" v="65" actId="1076"/>
          <ac:picMkLst>
            <pc:docMk/>
            <pc:sldMk cId="1925691300" sldId="348"/>
            <ac:picMk id="3" creationId="{6AE1D50F-8142-B624-49CD-8DD6E86740DC}"/>
          </ac:picMkLst>
        </pc:picChg>
        <pc:picChg chg="del">
          <ac:chgData name="DAVIES, Scout - Children's Commissioner" userId="521684c3-aeef-4b3b-8b21-fcb3b0e92388" providerId="ADAL" clId="{FBB14EFC-8297-4DA1-8C7D-538A27BE5E68}" dt="2022-08-31T17:23:10.677" v="63" actId="478"/>
          <ac:picMkLst>
            <pc:docMk/>
            <pc:sldMk cId="1925691300" sldId="348"/>
            <ac:picMk id="4" creationId="{4D0CDE0E-BCCF-45AA-389D-D794395DBC5C}"/>
          </ac:picMkLst>
        </pc:picChg>
        <pc:picChg chg="del mod">
          <ac:chgData name="DAVIES, Scout - Children's Commissioner" userId="521684c3-aeef-4b3b-8b21-fcb3b0e92388" providerId="ADAL" clId="{FBB14EFC-8297-4DA1-8C7D-538A27BE5E68}" dt="2022-08-31T17:25:55.120" v="82" actId="478"/>
          <ac:picMkLst>
            <pc:docMk/>
            <pc:sldMk cId="1925691300" sldId="348"/>
            <ac:picMk id="5" creationId="{AD5A3448-8A76-520B-9A8A-750DA2C601DD}"/>
          </ac:picMkLst>
        </pc:picChg>
        <pc:picChg chg="del">
          <ac:chgData name="DAVIES, Scout - Children's Commissioner" userId="521684c3-aeef-4b3b-8b21-fcb3b0e92388" providerId="ADAL" clId="{FBB14EFC-8297-4DA1-8C7D-538A27BE5E68}" dt="2022-08-31T17:25:12.217" v="72" actId="478"/>
          <ac:picMkLst>
            <pc:docMk/>
            <pc:sldMk cId="1925691300" sldId="348"/>
            <ac:picMk id="6" creationId="{D51CFB61-B5B8-CF66-5797-EE972CD13C59}"/>
          </ac:picMkLst>
        </pc:picChg>
        <pc:picChg chg="del">
          <ac:chgData name="DAVIES, Scout - Children's Commissioner" userId="521684c3-aeef-4b3b-8b21-fcb3b0e92388" providerId="ADAL" clId="{FBB14EFC-8297-4DA1-8C7D-538A27BE5E68}" dt="2022-08-31T17:25:33.942" v="77" actId="478"/>
          <ac:picMkLst>
            <pc:docMk/>
            <pc:sldMk cId="1925691300" sldId="348"/>
            <ac:picMk id="7" creationId="{B66D80D9-C8AF-484F-2757-741027AE67B8}"/>
          </ac:picMkLst>
        </pc:picChg>
        <pc:picChg chg="del">
          <ac:chgData name="DAVIES, Scout - Children's Commissioner" userId="521684c3-aeef-4b3b-8b21-fcb3b0e92388" providerId="ADAL" clId="{FBB14EFC-8297-4DA1-8C7D-538A27BE5E68}" dt="2022-08-31T17:23:43.050" v="67" actId="478"/>
          <ac:picMkLst>
            <pc:docMk/>
            <pc:sldMk cId="1925691300" sldId="348"/>
            <ac:picMk id="8" creationId="{BEC3E21C-223E-E925-6542-1E9CBA123BD2}"/>
          </ac:picMkLst>
        </pc:picChg>
        <pc:picChg chg="add mod">
          <ac:chgData name="DAVIES, Scout - Children's Commissioner" userId="521684c3-aeef-4b3b-8b21-fcb3b0e92388" providerId="ADAL" clId="{FBB14EFC-8297-4DA1-8C7D-538A27BE5E68}" dt="2022-08-31T17:23:45.101" v="70" actId="1076"/>
          <ac:picMkLst>
            <pc:docMk/>
            <pc:sldMk cId="1925691300" sldId="348"/>
            <ac:picMk id="11" creationId="{63122652-B805-57A4-23E5-CE3D03656878}"/>
          </ac:picMkLst>
        </pc:picChg>
        <pc:picChg chg="add mod">
          <ac:chgData name="DAVIES, Scout - Children's Commissioner" userId="521684c3-aeef-4b3b-8b21-fcb3b0e92388" providerId="ADAL" clId="{FBB14EFC-8297-4DA1-8C7D-538A27BE5E68}" dt="2022-08-31T17:25:16.656" v="74" actId="1076"/>
          <ac:picMkLst>
            <pc:docMk/>
            <pc:sldMk cId="1925691300" sldId="348"/>
            <ac:picMk id="13" creationId="{C916A84A-2A22-B41F-6852-4D5B16D5E65E}"/>
          </ac:picMkLst>
        </pc:picChg>
        <pc:picChg chg="add mod">
          <ac:chgData name="DAVIES, Scout - Children's Commissioner" userId="521684c3-aeef-4b3b-8b21-fcb3b0e92388" providerId="ADAL" clId="{FBB14EFC-8297-4DA1-8C7D-538A27BE5E68}" dt="2022-08-31T17:25:36.269" v="78" actId="1076"/>
          <ac:picMkLst>
            <pc:docMk/>
            <pc:sldMk cId="1925691300" sldId="348"/>
            <ac:picMk id="15" creationId="{0D109A84-4043-0A2B-0AB2-31F909F94CF5}"/>
          </ac:picMkLst>
        </pc:picChg>
        <pc:picChg chg="add mod ord">
          <ac:chgData name="DAVIES, Scout - Children's Commissioner" userId="521684c3-aeef-4b3b-8b21-fcb3b0e92388" providerId="ADAL" clId="{FBB14EFC-8297-4DA1-8C7D-538A27BE5E68}" dt="2022-08-31T17:26:07.197" v="85" actId="1076"/>
          <ac:picMkLst>
            <pc:docMk/>
            <pc:sldMk cId="1925691300" sldId="348"/>
            <ac:picMk id="17" creationId="{0A622B0B-8236-1F31-2345-B5B0F108D2CB}"/>
          </ac:picMkLst>
        </pc:picChg>
      </pc:sldChg>
      <pc:sldChg chg="addSp delSp modSp add mod modClrScheme chgLayout">
        <pc:chgData name="DAVIES, Scout - Children's Commissioner" userId="521684c3-aeef-4b3b-8b21-fcb3b0e92388" providerId="ADAL" clId="{FBB14EFC-8297-4DA1-8C7D-538A27BE5E68}" dt="2022-08-31T15:53:23.131" v="59" actId="167"/>
        <pc:sldMkLst>
          <pc:docMk/>
          <pc:sldMk cId="724990622" sldId="362"/>
        </pc:sldMkLst>
        <pc:spChg chg="mod ord">
          <ac:chgData name="DAVIES, Scout - Children's Commissioner" userId="521684c3-aeef-4b3b-8b21-fcb3b0e92388" providerId="ADAL" clId="{FBB14EFC-8297-4DA1-8C7D-538A27BE5E68}" dt="2022-08-31T15:44:31.001" v="38" actId="1038"/>
          <ac:spMkLst>
            <pc:docMk/>
            <pc:sldMk cId="724990622" sldId="362"/>
            <ac:spMk id="3" creationId="{BC9E30CC-0F7D-235E-BC5C-CCC3D9966307}"/>
          </ac:spMkLst>
        </pc:spChg>
        <pc:picChg chg="add del mod">
          <ac:chgData name="DAVIES, Scout - Children's Commissioner" userId="521684c3-aeef-4b3b-8b21-fcb3b0e92388" providerId="ADAL" clId="{FBB14EFC-8297-4DA1-8C7D-538A27BE5E68}" dt="2022-08-31T15:52:41.523" v="55" actId="21"/>
          <ac:picMkLst>
            <pc:docMk/>
            <pc:sldMk cId="724990622" sldId="362"/>
            <ac:picMk id="5" creationId="{26A22760-1CEE-3E7F-95FB-B4BD35C0CD34}"/>
          </ac:picMkLst>
        </pc:picChg>
        <pc:picChg chg="add ord">
          <ac:chgData name="DAVIES, Scout - Children's Commissioner" userId="521684c3-aeef-4b3b-8b21-fcb3b0e92388" providerId="ADAL" clId="{FBB14EFC-8297-4DA1-8C7D-538A27BE5E68}" dt="2022-08-31T15:53:23.131" v="59" actId="167"/>
          <ac:picMkLst>
            <pc:docMk/>
            <pc:sldMk cId="724990622" sldId="362"/>
            <ac:picMk id="5" creationId="{47A26060-FD24-FEAF-99B5-EEFC92966BAB}"/>
          </ac:picMkLst>
        </pc:picChg>
      </pc:sldChg>
      <pc:sldMasterChg chg="delSldLayout">
        <pc:chgData name="DAVIES, Scout - Children's Commissioner" userId="521684c3-aeef-4b3b-8b21-fcb3b0e92388" providerId="ADAL" clId="{FBB14EFC-8297-4DA1-8C7D-538A27BE5E68}" dt="2022-08-31T15:44:42.244" v="42" actId="2696"/>
        <pc:sldMasterMkLst>
          <pc:docMk/>
          <pc:sldMasterMk cId="3622467488" sldId="2147483663"/>
        </pc:sldMasterMkLst>
        <pc:sldLayoutChg chg="del">
          <pc:chgData name="DAVIES, Scout - Children's Commissioner" userId="521684c3-aeef-4b3b-8b21-fcb3b0e92388" providerId="ADAL" clId="{FBB14EFC-8297-4DA1-8C7D-538A27BE5E68}" dt="2022-08-31T15:43:06.006" v="6" actId="2696"/>
          <pc:sldLayoutMkLst>
            <pc:docMk/>
            <pc:sldMasterMk cId="3622467488" sldId="2147483663"/>
            <pc:sldLayoutMk cId="2606684872" sldId="2147483664"/>
          </pc:sldLayoutMkLst>
        </pc:sldLayoutChg>
        <pc:sldLayoutChg chg="del">
          <pc:chgData name="DAVIES, Scout - Children's Commissioner" userId="521684c3-aeef-4b3b-8b21-fcb3b0e92388" providerId="ADAL" clId="{FBB14EFC-8297-4DA1-8C7D-538A27BE5E68}" dt="2022-08-31T15:42:59.908" v="1" actId="2696"/>
          <pc:sldLayoutMkLst>
            <pc:docMk/>
            <pc:sldMasterMk cId="3622467488" sldId="2147483663"/>
            <pc:sldLayoutMk cId="2404015322" sldId="2147483667"/>
          </pc:sldLayoutMkLst>
        </pc:sldLayoutChg>
        <pc:sldLayoutChg chg="del">
          <pc:chgData name="DAVIES, Scout - Children's Commissioner" userId="521684c3-aeef-4b3b-8b21-fcb3b0e92388" providerId="ADAL" clId="{FBB14EFC-8297-4DA1-8C7D-538A27BE5E68}" dt="2022-08-31T15:42:59.992" v="2" actId="2696"/>
          <pc:sldLayoutMkLst>
            <pc:docMk/>
            <pc:sldMasterMk cId="3622467488" sldId="2147483663"/>
            <pc:sldLayoutMk cId="4211828211" sldId="2147483668"/>
          </pc:sldLayoutMkLst>
        </pc:sldLayoutChg>
        <pc:sldLayoutChg chg="del">
          <pc:chgData name="DAVIES, Scout - Children's Commissioner" userId="521684c3-aeef-4b3b-8b21-fcb3b0e92388" providerId="ADAL" clId="{FBB14EFC-8297-4DA1-8C7D-538A27BE5E68}" dt="2022-08-31T15:43:00.030" v="3" actId="2696"/>
          <pc:sldLayoutMkLst>
            <pc:docMk/>
            <pc:sldMasterMk cId="3622467488" sldId="2147483663"/>
            <pc:sldLayoutMk cId="291758545" sldId="2147483669"/>
          </pc:sldLayoutMkLst>
        </pc:sldLayoutChg>
        <pc:sldLayoutChg chg="del">
          <pc:chgData name="DAVIES, Scout - Children's Commissioner" userId="521684c3-aeef-4b3b-8b21-fcb3b0e92388" providerId="ADAL" clId="{FBB14EFC-8297-4DA1-8C7D-538A27BE5E68}" dt="2022-08-31T15:43:00.046" v="4" actId="2696"/>
          <pc:sldLayoutMkLst>
            <pc:docMk/>
            <pc:sldMasterMk cId="3622467488" sldId="2147483663"/>
            <pc:sldLayoutMk cId="2190780839" sldId="2147483670"/>
          </pc:sldLayoutMkLst>
        </pc:sldLayoutChg>
        <pc:sldLayoutChg chg="del">
          <pc:chgData name="DAVIES, Scout - Children's Commissioner" userId="521684c3-aeef-4b3b-8b21-fcb3b0e92388" providerId="ADAL" clId="{FBB14EFC-8297-4DA1-8C7D-538A27BE5E68}" dt="2022-08-31T15:43:00.130" v="5" actId="2696"/>
          <pc:sldLayoutMkLst>
            <pc:docMk/>
            <pc:sldMasterMk cId="3622467488" sldId="2147483663"/>
            <pc:sldLayoutMk cId="1854054260" sldId="2147483671"/>
          </pc:sldLayoutMkLst>
        </pc:sldLayoutChg>
        <pc:sldLayoutChg chg="del">
          <pc:chgData name="DAVIES, Scout - Children's Commissioner" userId="521684c3-aeef-4b3b-8b21-fcb3b0e92388" providerId="ADAL" clId="{FBB14EFC-8297-4DA1-8C7D-538A27BE5E68}" dt="2022-08-31T15:43:16.251" v="7" actId="2696"/>
          <pc:sldLayoutMkLst>
            <pc:docMk/>
            <pc:sldMasterMk cId="3622467488" sldId="2147483663"/>
            <pc:sldLayoutMk cId="3037450471" sldId="2147483673"/>
          </pc:sldLayoutMkLst>
        </pc:sldLayoutChg>
        <pc:sldLayoutChg chg="del">
          <pc:chgData name="DAVIES, Scout - Children's Commissioner" userId="521684c3-aeef-4b3b-8b21-fcb3b0e92388" providerId="ADAL" clId="{FBB14EFC-8297-4DA1-8C7D-538A27BE5E68}" dt="2022-08-31T15:43:17.524" v="8" actId="2696"/>
          <pc:sldLayoutMkLst>
            <pc:docMk/>
            <pc:sldMasterMk cId="3622467488" sldId="2147483663"/>
            <pc:sldLayoutMk cId="1256286188" sldId="2147483674"/>
          </pc:sldLayoutMkLst>
        </pc:sldLayoutChg>
        <pc:sldLayoutChg chg="del">
          <pc:chgData name="DAVIES, Scout - Children's Commissioner" userId="521684c3-aeef-4b3b-8b21-fcb3b0e92388" providerId="ADAL" clId="{FBB14EFC-8297-4DA1-8C7D-538A27BE5E68}" dt="2022-08-31T15:43:20.087" v="9" actId="2696"/>
          <pc:sldLayoutMkLst>
            <pc:docMk/>
            <pc:sldMasterMk cId="3622467488" sldId="2147483663"/>
            <pc:sldLayoutMk cId="1635013181" sldId="2147483675"/>
          </pc:sldLayoutMkLst>
        </pc:sldLayoutChg>
        <pc:sldLayoutChg chg="del">
          <pc:chgData name="DAVIES, Scout - Children's Commissioner" userId="521684c3-aeef-4b3b-8b21-fcb3b0e92388" providerId="ADAL" clId="{FBB14EFC-8297-4DA1-8C7D-538A27BE5E68}" dt="2022-08-31T15:42:59.877" v="0" actId="2696"/>
          <pc:sldLayoutMkLst>
            <pc:docMk/>
            <pc:sldMasterMk cId="3622467488" sldId="2147483663"/>
            <pc:sldLayoutMk cId="742371513" sldId="2147483677"/>
          </pc:sldLayoutMkLst>
        </pc:sldLayoutChg>
        <pc:sldLayoutChg chg="del">
          <pc:chgData name="DAVIES, Scout - Children's Commissioner" userId="521684c3-aeef-4b3b-8b21-fcb3b0e92388" providerId="ADAL" clId="{FBB14EFC-8297-4DA1-8C7D-538A27BE5E68}" dt="2022-08-31T15:44:42.244" v="42" actId="2696"/>
          <pc:sldLayoutMkLst>
            <pc:docMk/>
            <pc:sldMasterMk cId="3622467488" sldId="2147483663"/>
            <pc:sldLayoutMk cId="2085624823"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A14A4-2849-48F2-96F4-E5ECE3B9D60E}" type="datetimeFigureOut">
              <a:rPr lang="en-GB" smtClean="0"/>
              <a:t>31/08/2022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6B5FD-BA68-4926-A96D-3ED7ABB30128}" type="slidenum">
              <a:rPr lang="en-GB" smtClean="0"/>
              <a:t>‹#›</a:t>
            </a:fld>
            <a:endParaRPr lang="en-GB"/>
          </a:p>
        </p:txBody>
      </p:sp>
    </p:spTree>
    <p:extLst>
      <p:ext uri="{BB962C8B-B14F-4D97-AF65-F5344CB8AC3E}">
        <p14:creationId xmlns:p14="http://schemas.microsoft.com/office/powerpoint/2010/main" val="128152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1</a:t>
            </a:fld>
            <a:endParaRPr lang="en-GB"/>
          </a:p>
        </p:txBody>
      </p:sp>
    </p:spTree>
    <p:extLst>
      <p:ext uri="{BB962C8B-B14F-4D97-AF65-F5344CB8AC3E}">
        <p14:creationId xmlns:p14="http://schemas.microsoft.com/office/powerpoint/2010/main" val="1428747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Purpose: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This might be more suitable for younger children. This activity is designed to encourage children to think about who makes up their family and how they enjoy spending time with them.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Ask: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To draw/paint who they consider family doing an activity they enjoy doing together. The activity could be anything they want/do regularly.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Classroom activity: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Emphasise that everyone’s family looks different. Then encourage the children to discuss who they consider as family (they don’t have to be blood relatives) and why they consider them as family. Ask them who looks after them at home, who else to these people look after – this could be their pet. Encourage them to include people they consider family who they don’t live with. Ask the children to draw these people doing an activity they enjoy doing with them/do often.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Even better if: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Ask some of the children to present their drawings, explaining the people they have drawn, the activity and why they have chosen those people/that activity.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16</a:t>
            </a:fld>
            <a:endParaRPr lang="en-GB"/>
          </a:p>
        </p:txBody>
      </p:sp>
    </p:spTree>
    <p:extLst>
      <p:ext uri="{BB962C8B-B14F-4D97-AF65-F5344CB8AC3E}">
        <p14:creationId xmlns:p14="http://schemas.microsoft.com/office/powerpoint/2010/main" val="407898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spcAft>
                <a:spcPts val="1200"/>
              </a:spcAft>
              <a:tabLst>
                <a:tab pos="457200" algn="l"/>
                <a:tab pos="457200" algn="l"/>
              </a:tabLst>
            </a:pPr>
            <a:r>
              <a:rPr lang="en-GB" sz="1200" b="1">
                <a:effectLst/>
                <a:latin typeface="Hind Vadodara" panose="02000000000000000000" pitchFamily="2" charset="0"/>
                <a:ea typeface="Times New Roman" panose="02020603050405020304" pitchFamily="18" charset="0"/>
                <a:cs typeface="Times New Roman" panose="02020603050405020304" pitchFamily="18" charset="0"/>
              </a:rPr>
              <a:t>Purpose: </a:t>
            </a:r>
            <a:r>
              <a:rPr lang="en-GB" sz="1200">
                <a:effectLst/>
                <a:latin typeface="Hind Vadodara" panose="02000000000000000000" pitchFamily="2" charset="0"/>
                <a:ea typeface="Times New Roman" panose="02020603050405020304" pitchFamily="18" charset="0"/>
                <a:cs typeface="Times New Roman" panose="02020603050405020304" pitchFamily="18" charset="0"/>
              </a:rPr>
              <a:t>Get children thinking and talking about what their family means to them</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200" b="1">
                <a:effectLst/>
                <a:latin typeface="Hind Vadodara" panose="02000000000000000000" pitchFamily="2" charset="0"/>
                <a:ea typeface="Times New Roman" panose="02020603050405020304" pitchFamily="18" charset="0"/>
                <a:cs typeface="Times New Roman" panose="02020603050405020304" pitchFamily="18" charset="0"/>
              </a:rPr>
              <a:t>Ask: </a:t>
            </a:r>
            <a:r>
              <a:rPr lang="en-GB" sz="1200" b="0">
                <a:effectLst/>
                <a:latin typeface="Hind Vadodara" panose="02000000000000000000" pitchFamily="2" charset="0"/>
                <a:ea typeface="Times New Roman" panose="02020603050405020304" pitchFamily="18" charset="0"/>
                <a:cs typeface="Times New Roman" panose="02020603050405020304" pitchFamily="18" charset="0"/>
              </a:rPr>
              <a:t>Introduce the family review and ask the children consider whether they want to write a short story/biography or poem about their family, what it means to them and what they enjoy doing together.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200" b="1">
                <a:effectLst/>
                <a:latin typeface="Hind Vadodara" panose="02000000000000000000" pitchFamily="2" charset="0"/>
                <a:ea typeface="Times New Roman" panose="02020603050405020304" pitchFamily="18" charset="0"/>
                <a:cs typeface="Times New Roman" panose="02020603050405020304" pitchFamily="18" charset="0"/>
              </a:rPr>
              <a:t>Classroom activity: </a:t>
            </a:r>
            <a:r>
              <a:rPr lang="en-GB" sz="1200">
                <a:effectLst/>
                <a:latin typeface="Hind Vadodara" panose="02000000000000000000" pitchFamily="2" charset="0"/>
                <a:ea typeface="Times New Roman" panose="02020603050405020304" pitchFamily="18" charset="0"/>
                <a:cs typeface="Times New Roman" panose="02020603050405020304" pitchFamily="18" charset="0"/>
              </a:rPr>
              <a:t>Emphasise that everyone’s family looks different, some people might consider pets as family, some might have closer bonds to different family members such as grandparents or friends. Then encourage the children to discuss who they consider as family (they don’t have to be blood relatives) and why they consider them as family.  Emphasise whoever they see as part of their family builds up their personal family network.  Encourage them to include people they consider family who they don’t live with. What do the different members of their family network mean to them. What does family mean to them?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200" b="1">
                <a:effectLst/>
                <a:latin typeface="Hind Vadodara" panose="02000000000000000000" pitchFamily="2" charset="0"/>
                <a:ea typeface="Times New Roman" panose="02020603050405020304" pitchFamily="18" charset="0"/>
                <a:cs typeface="Times New Roman" panose="02020603050405020304" pitchFamily="18" charset="0"/>
              </a:rPr>
              <a:t>Even better if: </a:t>
            </a:r>
            <a:r>
              <a:rPr lang="en-GB" sz="1200">
                <a:effectLst/>
                <a:latin typeface="Hind Vadodara" panose="02000000000000000000" pitchFamily="2" charset="0"/>
                <a:ea typeface="Times New Roman" panose="02020603050405020304" pitchFamily="18" charset="0"/>
                <a:cs typeface="Times New Roman" panose="02020603050405020304" pitchFamily="18" charset="0"/>
              </a:rPr>
              <a:t>Ask some of the class to share their work, explaining why they included certain elements, what the key message they wanted to share was.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200">
                <a:effectLst/>
                <a:latin typeface="Hind Vadodara" panose="02000000000000000000" pitchFamily="2"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18</a:t>
            </a:fld>
            <a:endParaRPr lang="en-GB"/>
          </a:p>
        </p:txBody>
      </p:sp>
    </p:spTree>
    <p:extLst>
      <p:ext uri="{BB962C8B-B14F-4D97-AF65-F5344CB8AC3E}">
        <p14:creationId xmlns:p14="http://schemas.microsoft.com/office/powerpoint/2010/main" val="216375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Purpose:</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 This will encourage children to think about what they usually eat at home, family traditions around food and family heritage. This is an opportunity for children to discuss who and how they spend time with their family. This will link nicely to the children filling out the big summer survey which asks about how they spent their summer.</a:t>
            </a: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Ask:</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 </a:t>
            </a: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The day before the lesson</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 ask the children to go home and think (ask their families) about the dish that is their most favourite to eat as a family. Tell them to write down the recipe as if it were going to be in a cookbook. And to write down why it is important to them. If you think some children may not have seen what a cookbook looks like then maybe bring one in as an example or pull an image of one up on the screen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Classroom activity:</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 Ask the children to share their recipe and explain why it is their family favourite – </a:t>
            </a:r>
            <a:r>
              <a:rPr lang="en-GB" sz="1800" err="1">
                <a:effectLst/>
                <a:latin typeface="Hind Vadodara" panose="02000000000000000000" pitchFamily="2" charset="0"/>
                <a:ea typeface="Times New Roman" panose="02020603050405020304" pitchFamily="18" charset="0"/>
                <a:cs typeface="Times New Roman" panose="02020603050405020304" pitchFamily="18" charset="0"/>
              </a:rPr>
              <a:t>e.g</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 was is passed down through the generations, was it their parents’ first cooked meal? Ask the children to write a context paragraph that you usually see in cookbooks explaining why they have picked the recipe they have and what they hope other people can experience when they cook it. They can add illustrations/pictures of the dish or the process of making it.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Even better if:</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 Create your own classroom cookbook by collating all the recipes. Maybe you could create a pdf version or a physical copy depending on resource.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20</a:t>
            </a:fld>
            <a:endParaRPr lang="en-GB"/>
          </a:p>
        </p:txBody>
      </p:sp>
    </p:spTree>
    <p:extLst>
      <p:ext uri="{BB962C8B-B14F-4D97-AF65-F5344CB8AC3E}">
        <p14:creationId xmlns:p14="http://schemas.microsoft.com/office/powerpoint/2010/main" val="31105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Purpose: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Children might find it easier to think and talk about their family lives though music. This should encourage children to think about the music that means the most to them and their family. This should lead to discussions between you and the class about their family and what it means to them.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Ask: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Ask the children to think about their own musical tastes and how it has been shaped by their childhood, their family and those around them.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Classroom activity: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Ask the children to write down 10 songs. These can either be songs that describe their childhood and different ages (imagine a timeline o their lives through songs) or songs that mean the most to them and their family. Then ask the children to create a vinyl cover for their own music album complete that includes artwork and a title.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Even better if: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Could these vinyl covers be displayed somewhere in the classroom?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a:effectLst/>
                <a:latin typeface="Hind Vadodara" panose="02000000000000000000" pitchFamily="2" charset="0"/>
                <a:ea typeface="Times New Roman" panose="02020603050405020304" pitchFamily="18" charset="0"/>
                <a:cs typeface="Times New Roman" panose="02020603050405020304" pitchFamily="18" charset="0"/>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21</a:t>
            </a:fld>
            <a:endParaRPr lang="en-GB"/>
          </a:p>
        </p:txBody>
      </p:sp>
    </p:spTree>
    <p:extLst>
      <p:ext uri="{BB962C8B-B14F-4D97-AF65-F5344CB8AC3E}">
        <p14:creationId xmlns:p14="http://schemas.microsoft.com/office/powerpoint/2010/main" val="233382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Purpose: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Get children talking to their classmates in class or to their parents/carers/friends at home (people they consider family) about what family means to them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Ask: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In groups get them to record their thoughts on who they consider part of their families, what activities they like doing together as a family, what family means to them – why is/isn’t it important? If over a couple of lessons could get them to record thoughts from family members/friends at home. Then come back together and edit into a podcast. Help them think about structuring the podcast – will they share the quotes from each question they asked as groups. Will they share each persons ‘interview’ separately, are there any key messages they want to convey. Could they develop it like a news piece with a narrator e.g. making a statement such as ‘most children we spoke to think of their pets as family’ followed by voice recordings of children saying who is involved in their family. Then ‘children we spoke to find family supportive’ followed by voice recordings of children saying similar things etc.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Classroom activity: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Emphasise that everyone’s family looks different, some people might consider pets as family, some might have closer bonds to different family members such as grandparents or friends. Then encourage the children to discuss who they consider as family (they don’t have to be blood relatives) and why they consider them as family.  Emphasise whoever they see as part of their family builds up their personal family network.  Encourage them to include people they consider family who they don’t live with. What do the different members of their family network mean to them. What does family mean to them?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Even better if: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Ask some of the groups to share their podcasts, explaining why they included certain elements, what the key message they wanted to share was.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a:effectLst/>
                <a:latin typeface="Hind Vadodara" panose="02000000000000000000" pitchFamily="2" charset="0"/>
                <a:ea typeface="Times New Roman" panose="02020603050405020304" pitchFamily="18" charset="0"/>
                <a:cs typeface="Times New Roman" panose="02020603050405020304" pitchFamily="18" charset="0"/>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en-GB" sz="1800">
                <a:solidFill>
                  <a:srgbClr val="000000"/>
                </a:solidFill>
                <a:effectLst/>
                <a:latin typeface="Hind Vadodara" panose="02000000000000000000" pitchFamily="2" charset="0"/>
                <a:ea typeface="Times New Roman" panose="02020603050405020304" pitchFamily="18" charset="0"/>
              </a:rPr>
              <a:t> </a:t>
            </a: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22</a:t>
            </a:fld>
            <a:endParaRPr lang="en-GB"/>
          </a:p>
        </p:txBody>
      </p:sp>
    </p:spTree>
    <p:extLst>
      <p:ext uri="{BB962C8B-B14F-4D97-AF65-F5344CB8AC3E}">
        <p14:creationId xmlns:p14="http://schemas.microsoft.com/office/powerpoint/2010/main" val="113355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video text: </a:t>
            </a:r>
          </a:p>
          <a:p>
            <a:endParaRPr lang="en-GB" dirty="0"/>
          </a:p>
          <a:p>
            <a:pPr rtl="0">
              <a:spcBef>
                <a:spcPts val="0"/>
              </a:spcBef>
              <a:spcAft>
                <a:spcPts val="0"/>
              </a:spcAft>
            </a:pPr>
            <a:r>
              <a:rPr lang="en-GB" sz="1800" b="0" i="0" u="none" strike="noStrike" dirty="0">
                <a:solidFill>
                  <a:srgbClr val="000000"/>
                </a:solidFill>
                <a:effectLst/>
                <a:latin typeface="Arial" panose="020B0604020202020204" pitchFamily="34" charset="0"/>
              </a:rPr>
              <a:t>Rachel de Souza, Children’s Commissioner for England: Hello. My name is Rachel de Souza, and I'm the Children's Commissioner for England. And it's my job to listen to you and to make sure your voice is heard. I've been asked by the government to carry out a review of family life.</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This is a really exciting project that will help us understand what families and family life are like in the 21st century. And it's also an opportunity for me to put children and young people's voices at the heart of government policy.</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Last year, I launched The Big Ask, the largest ever survey of England's children with the help of this young man. Thank you, Marcus. We've got over half a million responses from England's children. And you told me just how important family is to you.</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And families, you told me, come in all shapes and sizes. There is no one size fits all.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1: So there's five of us, which is me, my dad, my mum, my brother and my twin sister. And we also have two dogs which are beagles called Oscar and Poppy.</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2: The household I'm living in right now is with my mum and my mum's boyfriend, but I'm still in contact with like my aunts and uncles and cousins and grandparents.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3: There's my mum and my older sister and my younger brother and my cat called Winnie.</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4: I have my sister, my mum, my mum's boyfriend, my dad, my nan and my grandad.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1: Well, the people in my family are my mum, my dad and my, hang on, five brothers and my one sister.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2: I have a baby brother, an older brother, my younger sister and two of my parents who I love very much.</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Rachel de Souza, Children’s Commissioner for England: So, my family means the world to me. I grew up with my mum and my dad and my three brothers, and I'm still really close to all those brothers now. And I was very close to my grandma as a little girl.</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She was a refugee from Hungary and meant the world to me. Now I've got my own family, my husband, my grown up son, and all my nieces and nephews. Now, that's my family. I want to hear about your family.</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And what does family mean to you? </a:t>
            </a:r>
            <a:endParaRPr lang="en-GB" b="0" dirty="0">
              <a:effectLst/>
            </a:endParaRPr>
          </a:p>
          <a:p>
            <a:pPr rtl="0">
              <a:spcBef>
                <a:spcPts val="0"/>
              </a:spcBef>
              <a:spcAft>
                <a:spcPts val="0"/>
              </a:spcAft>
            </a:pPr>
            <a:br>
              <a:rPr lang="en-GB" b="0" dirty="0">
                <a:effectLst/>
              </a:rPr>
            </a:br>
            <a:br>
              <a:rPr lang="en-GB" b="0" dirty="0">
                <a:effectLst/>
              </a:rPr>
            </a:br>
            <a:br>
              <a:rPr lang="en-GB" b="0" dirty="0">
                <a:effectLst/>
              </a:rPr>
            </a:br>
            <a:r>
              <a:rPr lang="en-GB" sz="1800" b="0" i="0" u="none" strike="noStrike" dirty="0">
                <a:solidFill>
                  <a:srgbClr val="000000"/>
                </a:solidFill>
                <a:effectLst/>
                <a:latin typeface="Arial" panose="020B0604020202020204" pitchFamily="34" charset="0"/>
              </a:rPr>
              <a:t>Boy 3: Family means to me spending time and just being together and when you get that nice feeling of you're all together and communicating and having a nice time, it's a kind of golden buzz.</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5: Family means to me, happiness. And while I get to call my mum a lot, but sometimes I'm sad because I don't get to see her in person.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2: It doesn't have to be like a blood connection. You can be like friends with someone. You can see them as family. They have to be someone who you love dearly and that you'd do anything for.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1: Family means to me is the people I love and the people who love me.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1: It means love, having fun and spending time together.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3: Well, family means to me a fun bonding place that you can just talk to people and just have as much fun as you possibly can.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Rachel de Souza, Children’s Commissioner for England: If we can help the Government understand what modern families are like, it will be much easier for it to make the best decisions to keep families strong and happy.</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So, we also want to know what you like to do with your family and what makes your family happy.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4: I like to spend time with my family by maybe like going swimming, having a weekend out, maybe just staying in, having just a relaxed day.</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3: We like to spend lots of time outdoors and we like being together. And despite some arguments, we always tend to get along by the end of the day.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4: My grandad takes me to his old RAF radio station.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2: I like to spend time with my family, with my step dad, my sister and my brother. Sometimes we just play a board game or we just go watch a movie, or we go out just to feel that togetherness with each other.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1: Sometimes going to the beach in Great Yarmouth and having fun at the </a:t>
            </a:r>
            <a:r>
              <a:rPr lang="en-GB" sz="1800" b="0" i="0" u="none" strike="noStrike" dirty="0" err="1">
                <a:solidFill>
                  <a:srgbClr val="000000"/>
                </a:solidFill>
                <a:effectLst/>
                <a:latin typeface="Arial" panose="020B0604020202020204" pitchFamily="34" charset="0"/>
              </a:rPr>
              <a:t>arcades.But</a:t>
            </a:r>
            <a:r>
              <a:rPr lang="en-GB" sz="1800" b="0" i="0" u="none" strike="noStrike" dirty="0">
                <a:solidFill>
                  <a:srgbClr val="000000"/>
                </a:solidFill>
                <a:effectLst/>
                <a:latin typeface="Arial" panose="020B0604020202020204" pitchFamily="34" charset="0"/>
              </a:rPr>
              <a:t> sometimes we just have a family film night, which is also really fun.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3: We get along as a family listening to music and we share that interest and we like going out and listening to different bands and that always makes us feel quite happy.</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1: Sometimes I go to my older brothers for advice and they are really good. They're really good at helping me, and when I'm down I just have a little chat with them and it always cheers me up.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Girl 3: Sometimes we just love each other, cuddle and tell jokes.</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Boy 2: What makes me happy is that we all have each other's back and no matter what it can be with someone I'm related to or someone that I just see as family due to our connection, that we will stand by each other in any type of situation.</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Rachel de Souza, Children’s Commissioner for England: So I've sent an activity pack to your school with lots of tasks for you to do with your classmates. You might be asked to draw a picture of your family, or how your family fits together, or your teacher might ask you to write something instead or take part in other activities.</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All of this will help me understand what family means to children and young people and what your family life is like. I hope we can get everyone talking about family. It's so important that Government hear what you think about family and what your family's like.</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This is your chance to get involved. Thank you.</a:t>
            </a:r>
            <a:endParaRPr lang="en-GB" b="0" dirty="0">
              <a:effectLst/>
            </a:endParaRPr>
          </a:p>
          <a:p>
            <a:br>
              <a:rPr lang="en-GB" b="0" dirty="0">
                <a:effectLst/>
              </a:rPr>
            </a:br>
            <a:br>
              <a:rPr lang="en-GB" b="0" dirty="0">
                <a:effectLst/>
              </a:rPr>
            </a:br>
            <a:endParaRPr lang="en-GB" dirty="0"/>
          </a:p>
        </p:txBody>
      </p:sp>
      <p:sp>
        <p:nvSpPr>
          <p:cNvPr id="4" name="Slide Number Placeholder 3"/>
          <p:cNvSpPr>
            <a:spLocks noGrp="1"/>
          </p:cNvSpPr>
          <p:nvPr>
            <p:ph type="sldNum" sz="quarter" idx="5"/>
          </p:nvPr>
        </p:nvSpPr>
        <p:spPr/>
        <p:txBody>
          <a:bodyPr/>
          <a:lstStyle/>
          <a:p>
            <a:fld id="{4FD6B5FD-BA68-4926-A96D-3ED7ABB30128}" type="slidenum">
              <a:rPr lang="en-GB" smtClean="0"/>
              <a:t>2</a:t>
            </a:fld>
            <a:endParaRPr lang="en-GB"/>
          </a:p>
        </p:txBody>
      </p:sp>
    </p:spTree>
    <p:extLst>
      <p:ext uri="{BB962C8B-B14F-4D97-AF65-F5344CB8AC3E}">
        <p14:creationId xmlns:p14="http://schemas.microsoft.com/office/powerpoint/2010/main" val="207397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TO SURVEY: https://www.childrenscommissioner.gov.uk/tbss/</a:t>
            </a:r>
          </a:p>
        </p:txBody>
      </p:sp>
      <p:sp>
        <p:nvSpPr>
          <p:cNvPr id="4" name="Slide Number Placeholder 3"/>
          <p:cNvSpPr>
            <a:spLocks noGrp="1"/>
          </p:cNvSpPr>
          <p:nvPr>
            <p:ph type="sldNum" sz="quarter" idx="5"/>
          </p:nvPr>
        </p:nvSpPr>
        <p:spPr/>
        <p:txBody>
          <a:bodyPr/>
          <a:lstStyle/>
          <a:p>
            <a:fld id="{4FD6B5FD-BA68-4926-A96D-3ED7ABB30128}" type="slidenum">
              <a:rPr lang="en-GB" smtClean="0"/>
              <a:t>3</a:t>
            </a:fld>
            <a:endParaRPr lang="en-GB"/>
          </a:p>
        </p:txBody>
      </p:sp>
    </p:spTree>
    <p:extLst>
      <p:ext uri="{BB962C8B-B14F-4D97-AF65-F5344CB8AC3E}">
        <p14:creationId xmlns:p14="http://schemas.microsoft.com/office/powerpoint/2010/main" val="378084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42% of families have one child, 42% of families have two children, 15% of families have three or more children</a:t>
            </a:r>
          </a:p>
          <a:p>
            <a:endParaRPr lang="en-US">
              <a:cs typeface="Calibri"/>
            </a:endParaRPr>
          </a:p>
          <a:p>
            <a:endParaRPr lang="en-US">
              <a:cs typeface="Calibri"/>
            </a:endParaRPr>
          </a:p>
          <a:p>
            <a:r>
              <a:rPr lang="en-US">
                <a:cs typeface="Calibri"/>
              </a:rPr>
              <a:t>42% of families have two children</a:t>
            </a:r>
          </a:p>
          <a:p>
            <a:endParaRPr lang="en-US">
              <a:cs typeface="Calibri"/>
            </a:endParaRPr>
          </a:p>
          <a:p>
            <a:r>
              <a:rPr lang="en-US">
                <a:cs typeface="Calibri"/>
              </a:rPr>
              <a:t>15% of families have 3 or more children</a:t>
            </a:r>
          </a:p>
        </p:txBody>
      </p:sp>
      <p:sp>
        <p:nvSpPr>
          <p:cNvPr id="4" name="Slide Number Placeholder 3"/>
          <p:cNvSpPr>
            <a:spLocks noGrp="1"/>
          </p:cNvSpPr>
          <p:nvPr>
            <p:ph type="sldNum" sz="quarter" idx="5"/>
          </p:nvPr>
        </p:nvSpPr>
        <p:spPr/>
        <p:txBody>
          <a:bodyPr/>
          <a:lstStyle/>
          <a:p>
            <a:fld id="{4FD6B5FD-BA68-4926-A96D-3ED7ABB30128}" type="slidenum">
              <a:rPr lang="en-GB" smtClean="0"/>
              <a:t>5</a:t>
            </a:fld>
            <a:endParaRPr lang="en-GB"/>
          </a:p>
        </p:txBody>
      </p:sp>
    </p:spTree>
    <p:extLst>
      <p:ext uri="{BB962C8B-B14F-4D97-AF65-F5344CB8AC3E}">
        <p14:creationId xmlns:p14="http://schemas.microsoft.com/office/powerpoint/2010/main" val="166750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Getting on very well with either of your parents at age 13 is associated with higher wages at age 25</a:t>
            </a:r>
          </a:p>
          <a:p>
            <a:endParaRPr lang="en-GB"/>
          </a:p>
          <a:p>
            <a:endParaRPr lang="en-GB"/>
          </a:p>
          <a:p>
            <a:r>
              <a:rPr lang="en-GB"/>
              <a:t>75% of parents are satisfied with life overall when their family regularly eats dinner together, compared to 70% of parents when their family doesn’t regularly eat dinner together </a:t>
            </a:r>
          </a:p>
          <a:p>
            <a:endParaRPr lang="en-GB"/>
          </a:p>
          <a:p>
            <a:r>
              <a:rPr lang="en-GB"/>
              <a:t>80% of those who can rely on their family ‘a lot’ if they have a serious problem are satisfied with life overall, compared to 66% of those who cannot rely on their family ‘a lot’.</a:t>
            </a:r>
          </a:p>
          <a:p>
            <a:endParaRPr lang="en-GB"/>
          </a:p>
          <a:p>
            <a:r>
              <a:rPr lang="en-GB">
                <a:effectLst/>
                <a:latin typeface="Hind Vadodara" panose="02000000000000000000" pitchFamily="2" charset="0"/>
                <a:ea typeface="Calibri" panose="020F0502020204030204" pitchFamily="34" charset="0"/>
              </a:rPr>
              <a:t>Key challenges to family are:</a:t>
            </a:r>
            <a:endParaRPr lang="en-GB">
              <a:effectLst/>
              <a:latin typeface="Calibri" panose="020F0502020204030204" pitchFamily="34" charset="0"/>
              <a:ea typeface="Calibri" panose="020F0502020204030204" pitchFamily="34" charset="0"/>
            </a:endParaRPr>
          </a:p>
          <a:p>
            <a:pPr marL="342900" lvl="0" indent="-342900">
              <a:buFont typeface="Hind Vadodara" panose="02000000000000000000" pitchFamily="2" charset="0"/>
              <a:buChar char="-"/>
            </a:pPr>
            <a:r>
              <a:rPr lang="en-GB">
                <a:effectLst/>
                <a:latin typeface="Hind Vadodara" panose="02000000000000000000" pitchFamily="2" charset="0"/>
                <a:ea typeface="Times New Roman" panose="02020603050405020304" pitchFamily="18" charset="0"/>
              </a:rPr>
              <a:t>Financial pressures and the cost of living</a:t>
            </a:r>
            <a:endParaRPr lang="en-GB">
              <a:effectLst/>
              <a:latin typeface="Calibri" panose="020F0502020204030204" pitchFamily="34" charset="0"/>
              <a:ea typeface="Calibri" panose="020F0502020204030204" pitchFamily="34" charset="0"/>
            </a:endParaRPr>
          </a:p>
          <a:p>
            <a:pPr marL="342900" lvl="0" indent="-342900">
              <a:buFont typeface="Hind Vadodara" panose="02000000000000000000" pitchFamily="2" charset="0"/>
              <a:buChar char="-"/>
            </a:pPr>
            <a:r>
              <a:rPr lang="en-GB">
                <a:effectLst/>
                <a:latin typeface="Hind Vadodara" panose="02000000000000000000" pitchFamily="2" charset="0"/>
                <a:ea typeface="Times New Roman" panose="02020603050405020304" pitchFamily="18" charset="0"/>
              </a:rPr>
              <a:t>Childcare</a:t>
            </a:r>
            <a:endParaRPr lang="en-GB">
              <a:effectLst/>
              <a:latin typeface="Calibri" panose="020F0502020204030204" pitchFamily="34" charset="0"/>
              <a:ea typeface="Calibri" panose="020F0502020204030204" pitchFamily="34" charset="0"/>
            </a:endParaRPr>
          </a:p>
          <a:p>
            <a:pPr marL="342900" lvl="0" indent="-342900">
              <a:buFont typeface="Hind Vadodara" panose="02000000000000000000" pitchFamily="2" charset="0"/>
              <a:buChar char="-"/>
            </a:pPr>
            <a:r>
              <a:rPr lang="en-GB">
                <a:effectLst/>
                <a:latin typeface="Hind Vadodara" panose="02000000000000000000" pitchFamily="2" charset="0"/>
                <a:ea typeface="Times New Roman" panose="02020603050405020304" pitchFamily="18" charset="0"/>
              </a:rPr>
              <a:t>Bad family relationships</a:t>
            </a:r>
            <a:endParaRPr lang="en-GB">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a:effectLst/>
                <a:latin typeface="Hind Vadodara" panose="02000000000000000000" pitchFamily="2" charset="0"/>
                <a:ea typeface="Times New Roman" panose="02020603050405020304" pitchFamily="18" charset="0"/>
              </a:rPr>
              <a:t>Twelve percent of children see their parents angry and fighting. </a:t>
            </a:r>
            <a:endParaRPr lang="en-GB">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en-GB">
                <a:effectLst/>
                <a:latin typeface="Hind Vadodara" panose="02000000000000000000" pitchFamily="2" charset="0"/>
                <a:ea typeface="Times New Roman" panose="02020603050405020304" pitchFamily="18" charset="0"/>
              </a:rPr>
              <a:t>Fights about money and chores around the house are among the biggest reasons for family conflict as they can add to stress.</a:t>
            </a:r>
            <a:endParaRPr lang="en-GB">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a:effectLst/>
                <a:latin typeface="Hind Vadodara" panose="02000000000000000000" pitchFamily="2" charset="0"/>
                <a:ea typeface="Times New Roman" panose="02020603050405020304" pitchFamily="18" charset="0"/>
              </a:rPr>
              <a:t>These children are more likely to have lower confidence, may do worse at school, find it difficult to make friends and may become anxious.</a:t>
            </a:r>
            <a:endParaRPr lang="en-GB">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a:effectLst/>
                <a:latin typeface="Hind Vadodara" panose="02000000000000000000" pitchFamily="2" charset="0"/>
                <a:ea typeface="Times New Roman" panose="02020603050405020304" pitchFamily="18" charset="0"/>
              </a:rPr>
              <a:t>Family relationship problems are the most common problem in the NHS’ therapy services for young people. Out of 42,000 children, over half had family relationship problems..</a:t>
            </a:r>
            <a:endParaRPr lang="en-GB">
              <a:effectLst/>
              <a:latin typeface="Calibri" panose="020F0502020204030204" pitchFamily="34" charset="0"/>
              <a:ea typeface="Calibri" panose="020F0502020204030204" pitchFamily="34" charset="0"/>
            </a:endParaRPr>
          </a:p>
          <a:p>
            <a:r>
              <a:rPr lang="en-GB">
                <a:effectLst/>
                <a:latin typeface="Calibri" panose="020F0502020204030204" pitchFamily="34" charset="0"/>
                <a:ea typeface="Calibri" panose="020F0502020204030204" pitchFamily="34" charset="0"/>
              </a:rPr>
              <a:t> </a:t>
            </a: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8</a:t>
            </a:fld>
            <a:endParaRPr lang="en-GB"/>
          </a:p>
        </p:txBody>
      </p:sp>
    </p:spTree>
    <p:extLst>
      <p:ext uri="{BB962C8B-B14F-4D97-AF65-F5344CB8AC3E}">
        <p14:creationId xmlns:p14="http://schemas.microsoft.com/office/powerpoint/2010/main" val="388176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202B51"/>
                </a:solidFill>
                <a:latin typeface="Hind Vadodara"/>
                <a:cs typeface="Hind Vadodara"/>
              </a:rPr>
              <a:t>Of the over 80,000 children in care in England, around 4000 children (5%) are asylum-seekers that came to the UK without an adult. </a:t>
            </a:r>
          </a:p>
          <a:p>
            <a:endParaRPr lang="en-GB"/>
          </a:p>
          <a:p>
            <a:r>
              <a:rPr lang="en-GB"/>
              <a:t>29% of children in care said that starting their own family is something important to them, compared to 26% of children overall</a:t>
            </a:r>
          </a:p>
          <a:p>
            <a:endParaRPr lang="en-GB"/>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9</a:t>
            </a:fld>
            <a:endParaRPr lang="en-GB"/>
          </a:p>
        </p:txBody>
      </p:sp>
    </p:spTree>
    <p:extLst>
      <p:ext uri="{BB962C8B-B14F-4D97-AF65-F5344CB8AC3E}">
        <p14:creationId xmlns:p14="http://schemas.microsoft.com/office/powerpoint/2010/main" val="109247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amount of time fathers spent on unpaid childcare went from 47 minutes a day in 2014-2015 to 90 minutes a day during lockdown to 56 mins a day in 2022</a:t>
            </a:r>
          </a:p>
        </p:txBody>
      </p:sp>
      <p:sp>
        <p:nvSpPr>
          <p:cNvPr id="4" name="Slide Number Placeholder 3"/>
          <p:cNvSpPr>
            <a:spLocks noGrp="1"/>
          </p:cNvSpPr>
          <p:nvPr>
            <p:ph type="sldNum" sz="quarter" idx="5"/>
          </p:nvPr>
        </p:nvSpPr>
        <p:spPr/>
        <p:txBody>
          <a:bodyPr/>
          <a:lstStyle/>
          <a:p>
            <a:fld id="{4FD6B5FD-BA68-4926-A96D-3ED7ABB30128}" type="slidenum">
              <a:rPr lang="en-GB" smtClean="0"/>
              <a:t>11</a:t>
            </a:fld>
            <a:endParaRPr lang="en-GB"/>
          </a:p>
        </p:txBody>
      </p:sp>
    </p:spTree>
    <p:extLst>
      <p:ext uri="{BB962C8B-B14F-4D97-AF65-F5344CB8AC3E}">
        <p14:creationId xmlns:p14="http://schemas.microsoft.com/office/powerpoint/2010/main" val="427390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Choose activities based on your class and interests.</a:t>
            </a:r>
          </a:p>
        </p:txBody>
      </p:sp>
      <p:sp>
        <p:nvSpPr>
          <p:cNvPr id="4" name="Slide Number Placeholder 3"/>
          <p:cNvSpPr>
            <a:spLocks noGrp="1"/>
          </p:cNvSpPr>
          <p:nvPr>
            <p:ph type="sldNum" sz="quarter" idx="5"/>
          </p:nvPr>
        </p:nvSpPr>
        <p:spPr/>
        <p:txBody>
          <a:bodyPr/>
          <a:lstStyle/>
          <a:p>
            <a:fld id="{4FD6B5FD-BA68-4926-A96D-3ED7ABB30128}" type="slidenum">
              <a:rPr lang="en-GB" smtClean="0"/>
              <a:t>13</a:t>
            </a:fld>
            <a:endParaRPr lang="en-GB"/>
          </a:p>
        </p:txBody>
      </p:sp>
    </p:spTree>
    <p:extLst>
      <p:ext uri="{BB962C8B-B14F-4D97-AF65-F5344CB8AC3E}">
        <p14:creationId xmlns:p14="http://schemas.microsoft.com/office/powerpoint/2010/main" val="208214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Purpose: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Children can explore what family means to them by designing a family tree. This drawing can encourage discussions around how the children see their families, who they live with and how close they are to different members of their family.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Ask: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The children to think about their family, who they consider family and how they fit together.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Classroom activity: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The children don’t have to draw a family tree in the traditional sense, </a:t>
            </a:r>
            <a:r>
              <a:rPr lang="en-GB" sz="1800" err="1">
                <a:effectLst/>
                <a:latin typeface="Hind Vadodara" panose="02000000000000000000" pitchFamily="2" charset="0"/>
                <a:ea typeface="Times New Roman" panose="02020603050405020304" pitchFamily="18" charset="0"/>
                <a:cs typeface="Times New Roman" panose="02020603050405020304" pitchFamily="18" charset="0"/>
              </a:rPr>
              <a:t>i.e</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 parents, grandparents, great-grandparents. Instead, ask the children who’s who in their family. Ask them if there are people in their family who they don’t live with or whether they live in more than one home. Are there people in your family who aren’t blood relatives? How does their family fit together and how has it changed over time? The children can illustrate all of this in any way they want.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800" b="1">
                <a:effectLst/>
                <a:latin typeface="Hind Vadodara" panose="02000000000000000000" pitchFamily="2" charset="0"/>
                <a:ea typeface="Times New Roman" panose="02020603050405020304" pitchFamily="18" charset="0"/>
                <a:cs typeface="Times New Roman" panose="02020603050405020304" pitchFamily="18" charset="0"/>
              </a:rPr>
              <a:t>Even better if: </a:t>
            </a:r>
            <a:r>
              <a:rPr lang="en-GB" sz="1800">
                <a:effectLst/>
                <a:latin typeface="Hind Vadodara" panose="02000000000000000000" pitchFamily="2" charset="0"/>
                <a:ea typeface="Times New Roman" panose="02020603050405020304" pitchFamily="18" charset="0"/>
                <a:cs typeface="Times New Roman" panose="02020603050405020304" pitchFamily="18" charset="0"/>
              </a:rPr>
              <a:t>Is this something that can be added to over time. If there is time, encourage the children to go home and speak to those they live with about who they consider family – can these people be added to their family trees?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14</a:t>
            </a:fld>
            <a:endParaRPr lang="en-GB"/>
          </a:p>
        </p:txBody>
      </p:sp>
    </p:spTree>
    <p:extLst>
      <p:ext uri="{BB962C8B-B14F-4D97-AF65-F5344CB8AC3E}">
        <p14:creationId xmlns:p14="http://schemas.microsoft.com/office/powerpoint/2010/main" val="26518658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s://twitter.com/ChildrensComm" TargetMode="External"/><Relationship Id="rId7" Type="http://schemas.openxmlformats.org/officeDocument/2006/relationships/image" Target="../media/image13.emf"/><Relationship Id="rId2" Type="http://schemas.openxmlformats.org/officeDocument/2006/relationships/hyperlink" Target="http://www.childrenscommissioner.gov.uk/" TargetMode="External"/><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5.emf"/><Relationship Id="rId4" Type="http://schemas.openxmlformats.org/officeDocument/2006/relationships/hyperlink" Target="https://www.instagram.com/childrenscommissioner/" TargetMode="External"/><Relationship Id="rId9"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3BDDAA-8896-5D4F-942C-40405B215831}"/>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22" name="Picture 21">
            <a:extLst>
              <a:ext uri="{FF2B5EF4-FFF2-40B4-BE49-F238E27FC236}">
                <a16:creationId xmlns:a16="http://schemas.microsoft.com/office/drawing/2014/main" id="{A7FE36FF-951F-4145-BE2A-A1750E9458B3}"/>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15" name="Picture 14">
            <a:extLst>
              <a:ext uri="{FF2B5EF4-FFF2-40B4-BE49-F238E27FC236}">
                <a16:creationId xmlns:a16="http://schemas.microsoft.com/office/drawing/2014/main" id="{9DEB9467-F656-4A48-B1FE-EC41984CD8BD}"/>
              </a:ext>
            </a:extLst>
          </p:cNvPr>
          <p:cNvPicPr>
            <a:picLocks noChangeAspect="1"/>
          </p:cNvPicPr>
          <p:nvPr userDrawn="1"/>
        </p:nvPicPr>
        <p:blipFill rotWithShape="1">
          <a:blip r:embed="rId4"/>
          <a:srcRect l="10315" b="55517"/>
          <a:stretch/>
        </p:blipFill>
        <p:spPr>
          <a:xfrm>
            <a:off x="0" y="4503099"/>
            <a:ext cx="4747846" cy="2354901"/>
          </a:xfrm>
          <a:prstGeom prst="rect">
            <a:avLst/>
          </a:prstGeom>
        </p:spPr>
      </p:pic>
      <p:pic>
        <p:nvPicPr>
          <p:cNvPr id="16" name="Picture 15">
            <a:extLst>
              <a:ext uri="{FF2B5EF4-FFF2-40B4-BE49-F238E27FC236}">
                <a16:creationId xmlns:a16="http://schemas.microsoft.com/office/drawing/2014/main" id="{0367CBCE-A43B-6149-94CE-DCD5CBB9EC22}"/>
              </a:ext>
            </a:extLst>
          </p:cNvPr>
          <p:cNvPicPr>
            <a:picLocks noChangeAspect="1"/>
          </p:cNvPicPr>
          <p:nvPr userDrawn="1"/>
        </p:nvPicPr>
        <p:blipFill>
          <a:blip r:embed="rId5"/>
          <a:stretch>
            <a:fillRect/>
          </a:stretch>
        </p:blipFill>
        <p:spPr>
          <a:xfrm>
            <a:off x="324220" y="5861778"/>
            <a:ext cx="3687684" cy="650768"/>
          </a:xfrm>
          <a:prstGeom prst="rect">
            <a:avLst/>
          </a:prstGeom>
        </p:spPr>
      </p:pic>
      <p:pic>
        <p:nvPicPr>
          <p:cNvPr id="21" name="Picture 20">
            <a:extLst>
              <a:ext uri="{FF2B5EF4-FFF2-40B4-BE49-F238E27FC236}">
                <a16:creationId xmlns:a16="http://schemas.microsoft.com/office/drawing/2014/main" id="{2F1B6A88-8629-1E4B-9F94-5DDF2FB7975A}"/>
              </a:ext>
            </a:extLst>
          </p:cNvPr>
          <p:cNvPicPr>
            <a:picLocks noChangeAspect="1"/>
          </p:cNvPicPr>
          <p:nvPr userDrawn="1"/>
        </p:nvPicPr>
        <p:blipFill rotWithShape="1">
          <a:blip r:embed="rId6"/>
          <a:srcRect r="20156" b="30330"/>
          <a:stretch/>
        </p:blipFill>
        <p:spPr>
          <a:xfrm>
            <a:off x="9885797" y="4845820"/>
            <a:ext cx="2306030" cy="2012180"/>
          </a:xfrm>
          <a:prstGeom prst="rect">
            <a:avLst/>
          </a:prstGeom>
        </p:spPr>
      </p:pic>
      <p:pic>
        <p:nvPicPr>
          <p:cNvPr id="19" name="Picture 18">
            <a:extLst>
              <a:ext uri="{FF2B5EF4-FFF2-40B4-BE49-F238E27FC236}">
                <a16:creationId xmlns:a16="http://schemas.microsoft.com/office/drawing/2014/main" id="{1FE2A5D8-3A29-1C45-85D4-E0668971D9C2}"/>
              </a:ext>
            </a:extLst>
          </p:cNvPr>
          <p:cNvPicPr>
            <a:picLocks noChangeAspect="1"/>
          </p:cNvPicPr>
          <p:nvPr userDrawn="1"/>
        </p:nvPicPr>
        <p:blipFill rotWithShape="1">
          <a:blip r:embed="rId7"/>
          <a:srcRect r="39193"/>
          <a:stretch/>
        </p:blipFill>
        <p:spPr>
          <a:xfrm>
            <a:off x="11270077" y="3196682"/>
            <a:ext cx="919563" cy="1512277"/>
          </a:xfrm>
          <a:prstGeom prst="rect">
            <a:avLst/>
          </a:prstGeom>
        </p:spPr>
      </p:pic>
      <p:pic>
        <p:nvPicPr>
          <p:cNvPr id="20" name="Picture 19">
            <a:extLst>
              <a:ext uri="{FF2B5EF4-FFF2-40B4-BE49-F238E27FC236}">
                <a16:creationId xmlns:a16="http://schemas.microsoft.com/office/drawing/2014/main" id="{E635BFC4-DA9B-4C44-B05B-3F644C99F997}"/>
              </a:ext>
            </a:extLst>
          </p:cNvPr>
          <p:cNvPicPr>
            <a:picLocks noChangeAspect="1"/>
          </p:cNvPicPr>
          <p:nvPr userDrawn="1"/>
        </p:nvPicPr>
        <p:blipFill rotWithShape="1">
          <a:blip r:embed="rId8"/>
          <a:srcRect t="1" b="44801"/>
          <a:stretch/>
        </p:blipFill>
        <p:spPr>
          <a:xfrm>
            <a:off x="7248291" y="5596151"/>
            <a:ext cx="2286002" cy="1261850"/>
          </a:xfrm>
          <a:prstGeom prst="rect">
            <a:avLst/>
          </a:prstGeom>
        </p:spPr>
      </p:pic>
      <p:sp>
        <p:nvSpPr>
          <p:cNvPr id="5" name="Text Placeholder 4">
            <a:extLst>
              <a:ext uri="{FF2B5EF4-FFF2-40B4-BE49-F238E27FC236}">
                <a16:creationId xmlns:a16="http://schemas.microsoft.com/office/drawing/2014/main" id="{821E89BA-AB9C-482D-A634-DEE1317B069D}"/>
              </a:ext>
            </a:extLst>
          </p:cNvPr>
          <p:cNvSpPr>
            <a:spLocks noGrp="1"/>
          </p:cNvSpPr>
          <p:nvPr>
            <p:ph type="body" sz="quarter" idx="10" hasCustomPrompt="1"/>
          </p:nvPr>
        </p:nvSpPr>
        <p:spPr>
          <a:xfrm>
            <a:off x="323850" y="1311275"/>
            <a:ext cx="11559705" cy="1325563"/>
          </a:xfrm>
        </p:spPr>
        <p:txBody>
          <a:bodyPr>
            <a:noAutofit/>
          </a:bodyPr>
          <a:lstStyle>
            <a:lvl1pPr marL="0" indent="0">
              <a:buNone/>
              <a:defRPr sz="60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8319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4A16BAA-07B7-5D4F-BE42-6E45F452D6DA}"/>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8" name="Picture 7">
            <a:extLst>
              <a:ext uri="{FF2B5EF4-FFF2-40B4-BE49-F238E27FC236}">
                <a16:creationId xmlns:a16="http://schemas.microsoft.com/office/drawing/2014/main" id="{D0E5B9E0-C040-DC4A-9F1C-C99301A1C000}"/>
              </a:ext>
            </a:extLst>
          </p:cNvPr>
          <p:cNvPicPr>
            <a:picLocks noChangeAspect="1"/>
          </p:cNvPicPr>
          <p:nvPr userDrawn="1"/>
        </p:nvPicPr>
        <p:blipFill rotWithShape="1">
          <a:blip r:embed="rId2"/>
          <a:srcRect r="9729"/>
          <a:stretch/>
        </p:blipFill>
        <p:spPr>
          <a:xfrm>
            <a:off x="7456969" y="799981"/>
            <a:ext cx="4735032" cy="5245395"/>
          </a:xfrm>
          <a:prstGeom prst="rect">
            <a:avLst/>
          </a:prstGeom>
        </p:spPr>
      </p:pic>
      <p:sp>
        <p:nvSpPr>
          <p:cNvPr id="10" name="Text Placeholder 4">
            <a:extLst>
              <a:ext uri="{FF2B5EF4-FFF2-40B4-BE49-F238E27FC236}">
                <a16:creationId xmlns:a16="http://schemas.microsoft.com/office/drawing/2014/main" id="{54793CC5-FB0B-034B-A6C8-31D0F577D204}"/>
              </a:ext>
            </a:extLst>
          </p:cNvPr>
          <p:cNvSpPr>
            <a:spLocks noGrp="1"/>
          </p:cNvSpPr>
          <p:nvPr>
            <p:ph type="body" sz="quarter" idx="17" hasCustomPrompt="1"/>
          </p:nvPr>
        </p:nvSpPr>
        <p:spPr>
          <a:xfrm>
            <a:off x="587375" y="1306513"/>
            <a:ext cx="6330876" cy="2556650"/>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Hind Vadodara" panose="02000000000000000000" pitchFamily="2" charset="0"/>
                <a:cs typeface="Hind Vadodara" panose="02000000000000000000" pitchFamily="2" charset="0"/>
              </a:defRPr>
            </a:lvl1pPr>
          </a:lstStyle>
          <a:p>
            <a:pPr lvl="0"/>
            <a:r>
              <a:rPr lang="en-US"/>
              <a:t>*bullet point*</a:t>
            </a:r>
          </a:p>
        </p:txBody>
      </p:sp>
      <p:sp>
        <p:nvSpPr>
          <p:cNvPr id="11" name="Slide Number Placeholder 5">
            <a:extLst>
              <a:ext uri="{FF2B5EF4-FFF2-40B4-BE49-F238E27FC236}">
                <a16:creationId xmlns:a16="http://schemas.microsoft.com/office/drawing/2014/main" id="{4BB94C3C-3B30-6F44-891D-7D71C21C80FF}"/>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pic>
        <p:nvPicPr>
          <p:cNvPr id="2" name="Picture 1" descr="Logo, company name&#10;&#10;Description automatically generated">
            <a:extLst>
              <a:ext uri="{FF2B5EF4-FFF2-40B4-BE49-F238E27FC236}">
                <a16:creationId xmlns:a16="http://schemas.microsoft.com/office/drawing/2014/main" id="{EF80E108-FA95-2405-7398-81099BDCA34E}"/>
              </a:ext>
            </a:extLst>
          </p:cNvPr>
          <p:cNvPicPr>
            <a:picLocks noChangeAspect="1"/>
          </p:cNvPicPr>
          <p:nvPr userDrawn="1"/>
        </p:nvPicPr>
        <p:blipFill>
          <a:blip r:embed="rId3"/>
          <a:stretch>
            <a:fillRect/>
          </a:stretch>
        </p:blipFill>
        <p:spPr>
          <a:xfrm>
            <a:off x="8314508" y="1652452"/>
            <a:ext cx="3553729" cy="3553729"/>
          </a:xfrm>
          <a:prstGeom prst="ellipse">
            <a:avLst/>
          </a:prstGeom>
        </p:spPr>
      </p:pic>
    </p:spTree>
    <p:extLst>
      <p:ext uri="{BB962C8B-B14F-4D97-AF65-F5344CB8AC3E}">
        <p14:creationId xmlns:p14="http://schemas.microsoft.com/office/powerpoint/2010/main" val="33225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7603D7E-3022-8946-A563-DB3E6C9DEF57}"/>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94753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BE06B-5C9A-244B-B2CE-9A880EB965CD}"/>
              </a:ext>
            </a:extLst>
          </p:cNvPr>
          <p:cNvSpPr txBox="1"/>
          <p:nvPr userDrawn="1"/>
        </p:nvSpPr>
        <p:spPr>
          <a:xfrm>
            <a:off x="5109090" y="4295945"/>
            <a:ext cx="6807200" cy="2292935"/>
          </a:xfrm>
          <a:prstGeom prst="rect">
            <a:avLst/>
          </a:prstGeom>
          <a:noFill/>
        </p:spPr>
        <p:txBody>
          <a:bodyPr wrap="square" rtlCol="0">
            <a:spAutoFit/>
          </a:bodyPr>
          <a:lstStyle/>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Children’s Commissioner for England</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Sanctuary Buildings</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20 Great Smith Street</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London</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SW1P 3BT</a:t>
            </a:r>
          </a:p>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hlinkClick r:id="rId2">
                <a:extLst>
                  <a:ext uri="{A12FA001-AC4F-418D-AE19-62706E023703}">
                    <ahyp:hlinkClr xmlns:ahyp="http://schemas.microsoft.com/office/drawing/2018/hyperlinkcolor" val="tx"/>
                  </a:ext>
                </a:extLst>
              </a:hlinkClick>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2">
                  <a:extLst>
                    <a:ext uri="{A12FA001-AC4F-418D-AE19-62706E023703}">
                      <ahyp:hlinkClr xmlns:ahyp="http://schemas.microsoft.com/office/drawing/2018/hyperlinkcolor" val="tx"/>
                    </a:ext>
                  </a:extLst>
                </a:hlinkClick>
              </a:rPr>
              <a:t>www.childrenscommissioner.gov.uk</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3">
                  <a:extLst>
                    <a:ext uri="{A12FA001-AC4F-418D-AE19-62706E023703}">
                      <ahyp:hlinkClr xmlns:ahyp="http://schemas.microsoft.com/office/drawing/2018/hyperlinkcolor" val="tx"/>
                    </a:ext>
                  </a:extLst>
                </a:hlinkClick>
              </a:rPr>
              <a:t>@ChildrensComm</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4">
                  <a:extLst>
                    <a:ext uri="{A12FA001-AC4F-418D-AE19-62706E023703}">
                      <ahyp:hlinkClr xmlns:ahyp="http://schemas.microsoft.com/office/drawing/2018/hyperlinkcolor" val="tx"/>
                    </a:ext>
                  </a:extLst>
                </a:hlinkClick>
              </a:rPr>
              <a:t>@childrenscommissioner</a:t>
            </a:r>
            <a:endParaRPr lang="en-GB" sz="1300" b="0" i="0">
              <a:solidFill>
                <a:schemeClr val="tx1"/>
              </a:solidFill>
              <a:latin typeface="Hind Vadodara" panose="02000000000000000000" pitchFamily="2" charset="77"/>
              <a:cs typeface="Hind Vadodara" panose="02000000000000000000" pitchFamily="2" charset="77"/>
            </a:endParaRPr>
          </a:p>
        </p:txBody>
      </p:sp>
      <p:pic>
        <p:nvPicPr>
          <p:cNvPr id="7" name="Picture 6">
            <a:extLst>
              <a:ext uri="{FF2B5EF4-FFF2-40B4-BE49-F238E27FC236}">
                <a16:creationId xmlns:a16="http://schemas.microsoft.com/office/drawing/2014/main" id="{E5970B13-B10E-3B43-835E-28A18F562547}"/>
              </a:ext>
            </a:extLst>
          </p:cNvPr>
          <p:cNvPicPr>
            <a:picLocks noChangeAspect="1"/>
          </p:cNvPicPr>
          <p:nvPr userDrawn="1"/>
        </p:nvPicPr>
        <p:blipFill rotWithShape="1">
          <a:blip r:embed="rId5"/>
          <a:srcRect t="36644"/>
          <a:stretch/>
        </p:blipFill>
        <p:spPr>
          <a:xfrm>
            <a:off x="9342120" y="0"/>
            <a:ext cx="2058670" cy="1304290"/>
          </a:xfrm>
          <a:prstGeom prst="rect">
            <a:avLst/>
          </a:prstGeom>
        </p:spPr>
      </p:pic>
      <p:pic>
        <p:nvPicPr>
          <p:cNvPr id="8" name="Picture 7">
            <a:extLst>
              <a:ext uri="{FF2B5EF4-FFF2-40B4-BE49-F238E27FC236}">
                <a16:creationId xmlns:a16="http://schemas.microsoft.com/office/drawing/2014/main" id="{D98DAADF-A320-8A4F-9D35-11886473886E}"/>
              </a:ext>
            </a:extLst>
          </p:cNvPr>
          <p:cNvPicPr>
            <a:picLocks noChangeAspect="1"/>
          </p:cNvPicPr>
          <p:nvPr userDrawn="1"/>
        </p:nvPicPr>
        <p:blipFill rotWithShape="1">
          <a:blip r:embed="rId6"/>
          <a:srcRect b="43388"/>
          <a:stretch/>
        </p:blipFill>
        <p:spPr>
          <a:xfrm rot="10800000">
            <a:off x="6978724" y="0"/>
            <a:ext cx="2882751" cy="1706842"/>
          </a:xfrm>
          <a:prstGeom prst="rect">
            <a:avLst/>
          </a:prstGeom>
        </p:spPr>
      </p:pic>
      <p:pic>
        <p:nvPicPr>
          <p:cNvPr id="9" name="Picture 8">
            <a:extLst>
              <a:ext uri="{FF2B5EF4-FFF2-40B4-BE49-F238E27FC236}">
                <a16:creationId xmlns:a16="http://schemas.microsoft.com/office/drawing/2014/main" id="{D5031525-C562-1242-BA5F-096A653997EA}"/>
              </a:ext>
            </a:extLst>
          </p:cNvPr>
          <p:cNvPicPr>
            <a:picLocks noChangeAspect="1"/>
          </p:cNvPicPr>
          <p:nvPr userDrawn="1"/>
        </p:nvPicPr>
        <p:blipFill>
          <a:blip r:embed="rId7"/>
          <a:stretch>
            <a:fillRect/>
          </a:stretch>
        </p:blipFill>
        <p:spPr>
          <a:xfrm rot="16200000">
            <a:off x="10491521" y="1826310"/>
            <a:ext cx="2330450" cy="1070509"/>
          </a:xfrm>
          <a:prstGeom prst="rect">
            <a:avLst/>
          </a:prstGeom>
        </p:spPr>
      </p:pic>
      <p:pic>
        <p:nvPicPr>
          <p:cNvPr id="10" name="Picture 9">
            <a:extLst>
              <a:ext uri="{FF2B5EF4-FFF2-40B4-BE49-F238E27FC236}">
                <a16:creationId xmlns:a16="http://schemas.microsoft.com/office/drawing/2014/main" id="{D3228724-03AA-EE45-BFB8-EBC78EDE9B4E}"/>
              </a:ext>
            </a:extLst>
          </p:cNvPr>
          <p:cNvPicPr>
            <a:picLocks noChangeAspect="1"/>
          </p:cNvPicPr>
          <p:nvPr userDrawn="1"/>
        </p:nvPicPr>
        <p:blipFill>
          <a:blip r:embed="rId8"/>
          <a:stretch>
            <a:fillRect/>
          </a:stretch>
        </p:blipFill>
        <p:spPr>
          <a:xfrm>
            <a:off x="9296400" y="1805940"/>
            <a:ext cx="1127760" cy="1127760"/>
          </a:xfrm>
          <a:prstGeom prst="rect">
            <a:avLst/>
          </a:prstGeom>
        </p:spPr>
      </p:pic>
      <p:pic>
        <p:nvPicPr>
          <p:cNvPr id="11" name="Picture 10">
            <a:extLst>
              <a:ext uri="{FF2B5EF4-FFF2-40B4-BE49-F238E27FC236}">
                <a16:creationId xmlns:a16="http://schemas.microsoft.com/office/drawing/2014/main" id="{417AA24C-3E53-8E4E-9AF6-AB1AA22366CA}"/>
              </a:ext>
            </a:extLst>
          </p:cNvPr>
          <p:cNvPicPr>
            <a:picLocks noChangeAspect="1"/>
          </p:cNvPicPr>
          <p:nvPr userDrawn="1"/>
        </p:nvPicPr>
        <p:blipFill rotWithShape="1">
          <a:blip r:embed="rId9"/>
          <a:srcRect l="10315" b="55517"/>
          <a:stretch/>
        </p:blipFill>
        <p:spPr>
          <a:xfrm>
            <a:off x="0" y="4503099"/>
            <a:ext cx="4747846" cy="2354901"/>
          </a:xfrm>
          <a:prstGeom prst="rect">
            <a:avLst/>
          </a:prstGeom>
        </p:spPr>
      </p:pic>
      <p:pic>
        <p:nvPicPr>
          <p:cNvPr id="12" name="Picture 11">
            <a:extLst>
              <a:ext uri="{FF2B5EF4-FFF2-40B4-BE49-F238E27FC236}">
                <a16:creationId xmlns:a16="http://schemas.microsoft.com/office/drawing/2014/main" id="{F9CE1D21-C9C8-6A43-981E-33BBADF0E312}"/>
              </a:ext>
            </a:extLst>
          </p:cNvPr>
          <p:cNvPicPr>
            <a:picLocks noChangeAspect="1"/>
          </p:cNvPicPr>
          <p:nvPr userDrawn="1"/>
        </p:nvPicPr>
        <p:blipFill>
          <a:blip r:embed="rId10"/>
          <a:stretch>
            <a:fillRect/>
          </a:stretch>
        </p:blipFill>
        <p:spPr>
          <a:xfrm>
            <a:off x="324220" y="5861778"/>
            <a:ext cx="3687684" cy="650768"/>
          </a:xfrm>
          <a:prstGeom prst="rect">
            <a:avLst/>
          </a:prstGeom>
        </p:spPr>
      </p:pic>
    </p:spTree>
    <p:extLst>
      <p:ext uri="{BB962C8B-B14F-4D97-AF65-F5344CB8AC3E}">
        <p14:creationId xmlns:p14="http://schemas.microsoft.com/office/powerpoint/2010/main" val="3397621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71C1A-DA55-2F41-BB40-3CAD29C5A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C2BB75-38B2-1E47-8136-E039E0450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6883008C-984F-0845-AD24-75DDDDE79111}"/>
              </a:ext>
            </a:extLst>
          </p:cNvPr>
          <p:cNvPicPr>
            <a:picLocks noChangeAspect="1"/>
          </p:cNvPicPr>
          <p:nvPr userDrawn="1"/>
        </p:nvPicPr>
        <p:blipFill>
          <a:blip r:embed="rId6"/>
          <a:stretch>
            <a:fillRect/>
          </a:stretch>
        </p:blipFill>
        <p:spPr>
          <a:xfrm>
            <a:off x="339659" y="6140812"/>
            <a:ext cx="2336866" cy="412388"/>
          </a:xfrm>
          <a:prstGeom prst="rect">
            <a:avLst/>
          </a:prstGeom>
        </p:spPr>
      </p:pic>
      <p:sp>
        <p:nvSpPr>
          <p:cNvPr id="14" name="Slide Number Placeholder 5">
            <a:extLst>
              <a:ext uri="{FF2B5EF4-FFF2-40B4-BE49-F238E27FC236}">
                <a16:creationId xmlns:a16="http://schemas.microsoft.com/office/drawing/2014/main" id="{1DFA8B3D-2A2F-0A4E-A303-3F79CDD3489D}"/>
              </a:ext>
            </a:extLst>
          </p:cNvPr>
          <p:cNvSpPr>
            <a:spLocks noGrp="1"/>
          </p:cNvSpPr>
          <p:nvPr>
            <p:ph type="sldNum" sz="quarter" idx="4"/>
          </p:nvPr>
        </p:nvSpPr>
        <p:spPr>
          <a:xfrm>
            <a:off x="9234717" y="6342002"/>
            <a:ext cx="2743200" cy="365125"/>
          </a:xfrm>
          <a:prstGeom prst="rect">
            <a:avLst/>
          </a:prstGeom>
        </p:spPr>
        <p:txBody>
          <a:bodyPr/>
          <a:lstStyle>
            <a:lvl1pPr algn="r">
              <a:defRPr sz="1300" b="0" i="0">
                <a:solidFill>
                  <a:schemeClr val="tx1"/>
                </a:solidFill>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6224674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2"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3.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NQrH_vEnxz8?feature=oembed" TargetMode="Externa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www.childrenscommissioner.gov.uk/tbss/" TargetMode="External"/><Relationship Id="rId4" Type="http://schemas.openxmlformats.org/officeDocument/2006/relationships/hyperlink" Target="https://www.smartsurvey.co.uk/s/thebigsummersurvey/" TargetMode="Externa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CD5CA646-D971-6BA8-AACA-4474CA828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3331"/>
            <a:ext cx="12190992" cy="6851337"/>
          </a:xfrm>
          <a:prstGeom prst="rect">
            <a:avLst/>
          </a:prstGeom>
        </p:spPr>
      </p:pic>
    </p:spTree>
    <p:extLst>
      <p:ext uri="{BB962C8B-B14F-4D97-AF65-F5344CB8AC3E}">
        <p14:creationId xmlns:p14="http://schemas.microsoft.com/office/powerpoint/2010/main" val="319111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E5389-BDE8-7534-8A8F-E0ACF3260870}"/>
              </a:ext>
            </a:extLst>
          </p:cNvPr>
          <p:cNvSpPr txBox="1">
            <a:spLocks/>
          </p:cNvSpPr>
          <p:nvPr/>
        </p:nvSpPr>
        <p:spPr>
          <a:xfrm>
            <a:off x="583556" y="629681"/>
            <a:ext cx="4365815"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Kinship care is important</a:t>
            </a:r>
          </a:p>
        </p:txBody>
      </p:sp>
      <p:sp>
        <p:nvSpPr>
          <p:cNvPr id="7" name="Text Placeholder 2">
            <a:extLst>
              <a:ext uri="{FF2B5EF4-FFF2-40B4-BE49-F238E27FC236}">
                <a16:creationId xmlns:a16="http://schemas.microsoft.com/office/drawing/2014/main" id="{47C6D75F-50E7-1F6A-B289-2467BAC5B5DD}"/>
              </a:ext>
            </a:extLst>
          </p:cNvPr>
          <p:cNvSpPr txBox="1">
            <a:spLocks/>
          </p:cNvSpPr>
          <p:nvPr/>
        </p:nvSpPr>
        <p:spPr>
          <a:xfrm>
            <a:off x="583557" y="2132183"/>
            <a:ext cx="3918593" cy="348335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400">
                <a:solidFill>
                  <a:srgbClr val="202B51"/>
                </a:solidFill>
                <a:latin typeface="Hind Vadodara"/>
                <a:cs typeface="Hind Vadodara"/>
              </a:rPr>
              <a:t>Over 150,000 children live with grandparents, aunts, uncles or other family members that are not their parents.</a:t>
            </a:r>
            <a:r>
              <a:rPr lang="en-GB" sz="2400">
                <a:solidFill>
                  <a:srgbClr val="202B51"/>
                </a:solidFill>
                <a:latin typeface="Cambria"/>
                <a:ea typeface="Cambria"/>
                <a:cs typeface="Hind Vadodara"/>
              </a:rPr>
              <a:t> </a:t>
            </a:r>
            <a:r>
              <a:rPr lang="en-GB" sz="2400">
                <a:solidFill>
                  <a:srgbClr val="202B51"/>
                </a:solidFill>
                <a:latin typeface="Hind Vadodara"/>
                <a:cs typeface="Hind Vadodara"/>
              </a:rPr>
              <a:t> </a:t>
            </a:r>
            <a:endParaRPr lang="en-GB">
              <a:solidFill>
                <a:srgbClr val="202B51"/>
              </a:solidFill>
              <a:cs typeface="Calibri" panose="020F0502020204030204"/>
            </a:endParaRPr>
          </a:p>
        </p:txBody>
      </p:sp>
      <p:pic>
        <p:nvPicPr>
          <p:cNvPr id="6" name="Picture 5" descr="Text&#10;&#10;Description automatically generated">
            <a:extLst>
              <a:ext uri="{FF2B5EF4-FFF2-40B4-BE49-F238E27FC236}">
                <a16:creationId xmlns:a16="http://schemas.microsoft.com/office/drawing/2014/main" id="{C13C311A-D7F0-D91E-0A1F-16AD2597E2BF}"/>
              </a:ext>
            </a:extLst>
          </p:cNvPr>
          <p:cNvPicPr>
            <a:picLocks noChangeAspect="1"/>
          </p:cNvPicPr>
          <p:nvPr/>
        </p:nvPicPr>
        <p:blipFill rotWithShape="1">
          <a:blip r:embed="rId2">
            <a:extLst>
              <a:ext uri="{28A0092B-C50C-407E-A947-70E740481C1C}">
                <a14:useLocalDpi xmlns:a14="http://schemas.microsoft.com/office/drawing/2010/main" val="0"/>
              </a:ext>
            </a:extLst>
          </a:blip>
          <a:srcRect b="21574"/>
          <a:stretch/>
        </p:blipFill>
        <p:spPr>
          <a:xfrm>
            <a:off x="5436133" y="1341506"/>
            <a:ext cx="6457950" cy="5064707"/>
          </a:xfrm>
          <a:prstGeom prst="rect">
            <a:avLst/>
          </a:prstGeom>
        </p:spPr>
      </p:pic>
    </p:spTree>
    <p:extLst>
      <p:ext uri="{BB962C8B-B14F-4D97-AF65-F5344CB8AC3E}">
        <p14:creationId xmlns:p14="http://schemas.microsoft.com/office/powerpoint/2010/main" val="138507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ogo&#10;&#10;Description automatically generated">
            <a:extLst>
              <a:ext uri="{FF2B5EF4-FFF2-40B4-BE49-F238E27FC236}">
                <a16:creationId xmlns:a16="http://schemas.microsoft.com/office/drawing/2014/main" id="{AA327132-7088-CDF6-EFFA-6D6D0ED4D83A}"/>
              </a:ext>
            </a:extLst>
          </p:cNvPr>
          <p:cNvPicPr>
            <a:picLocks noChangeAspect="1"/>
          </p:cNvPicPr>
          <p:nvPr/>
        </p:nvPicPr>
        <p:blipFill rotWithShape="1">
          <a:blip r:embed="rId3">
            <a:extLst>
              <a:ext uri="{28A0092B-C50C-407E-A947-70E740481C1C}">
                <a14:useLocalDpi xmlns:a14="http://schemas.microsoft.com/office/drawing/2010/main" val="0"/>
              </a:ext>
            </a:extLst>
          </a:blip>
          <a:srcRect b="21481"/>
          <a:stretch/>
        </p:blipFill>
        <p:spPr>
          <a:xfrm>
            <a:off x="5430516" y="1341506"/>
            <a:ext cx="6450334" cy="5064707"/>
          </a:xfrm>
          <a:prstGeom prst="rect">
            <a:avLst/>
          </a:prstGeom>
        </p:spPr>
      </p:pic>
      <p:sp>
        <p:nvSpPr>
          <p:cNvPr id="2" name="Title 1">
            <a:extLst>
              <a:ext uri="{FF2B5EF4-FFF2-40B4-BE49-F238E27FC236}">
                <a16:creationId xmlns:a16="http://schemas.microsoft.com/office/drawing/2014/main" id="{57AC2996-6CF4-9EFA-7BFD-9FB45D3D8FB9}"/>
              </a:ext>
            </a:extLst>
          </p:cNvPr>
          <p:cNvSpPr txBox="1">
            <a:spLocks/>
          </p:cNvSpPr>
          <p:nvPr/>
        </p:nvSpPr>
        <p:spPr>
          <a:xfrm>
            <a:off x="583556" y="629681"/>
            <a:ext cx="10142501"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a:cs typeface="Hind Vadodara"/>
              </a:rPr>
              <a:t>The pandemic had an impact on families across the country</a:t>
            </a:r>
          </a:p>
        </p:txBody>
      </p:sp>
      <p:sp>
        <p:nvSpPr>
          <p:cNvPr id="6" name="Text Placeholder 2">
            <a:extLst>
              <a:ext uri="{FF2B5EF4-FFF2-40B4-BE49-F238E27FC236}">
                <a16:creationId xmlns:a16="http://schemas.microsoft.com/office/drawing/2014/main" id="{733BEA8D-D0E7-196D-9CE7-2FE96CA4B08A}"/>
              </a:ext>
            </a:extLst>
          </p:cNvPr>
          <p:cNvSpPr txBox="1">
            <a:spLocks/>
          </p:cNvSpPr>
          <p:nvPr/>
        </p:nvSpPr>
        <p:spPr>
          <a:xfrm>
            <a:off x="583557" y="2132183"/>
            <a:ext cx="4515493" cy="348335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400">
                <a:solidFill>
                  <a:srgbClr val="202B51"/>
                </a:solidFill>
                <a:latin typeface="Hind Vadodara"/>
                <a:cs typeface="Hind Vadodara"/>
              </a:rPr>
              <a:t>The pandemic and lockdowns were hard for many of us, but also meant that many families could spend more time together.</a:t>
            </a:r>
          </a:p>
          <a:p>
            <a:pPr marL="342900" indent="-342900">
              <a:buFont typeface="Symbol" panose="05050102010706020507" pitchFamily="18" charset="2"/>
              <a:buChar char=""/>
            </a:pPr>
            <a:r>
              <a:rPr lang="en-GB" sz="2400">
                <a:solidFill>
                  <a:srgbClr val="202B51"/>
                </a:solidFill>
                <a:latin typeface="Hind Vadodara"/>
                <a:cs typeface="Hind Vadodara"/>
              </a:rPr>
              <a:t>In fact, a quarter of parents said their relationships with their children improved during lockdown.</a:t>
            </a:r>
          </a:p>
        </p:txBody>
      </p:sp>
    </p:spTree>
    <p:extLst>
      <p:ext uri="{BB962C8B-B14F-4D97-AF65-F5344CB8AC3E}">
        <p14:creationId xmlns:p14="http://schemas.microsoft.com/office/powerpoint/2010/main" val="240657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2996-6CF4-9EFA-7BFD-9FB45D3D8FB9}"/>
              </a:ext>
            </a:extLst>
          </p:cNvPr>
          <p:cNvSpPr txBox="1">
            <a:spLocks/>
          </p:cNvSpPr>
          <p:nvPr/>
        </p:nvSpPr>
        <p:spPr>
          <a:xfrm>
            <a:off x="583556" y="629681"/>
            <a:ext cx="10142501"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Family has a ‘protective effect’ for children and parents</a:t>
            </a:r>
          </a:p>
        </p:txBody>
      </p:sp>
      <p:pic>
        <p:nvPicPr>
          <p:cNvPr id="5" name="Picture 4" descr="Diagram&#10;&#10;Description automatically generated">
            <a:extLst>
              <a:ext uri="{FF2B5EF4-FFF2-40B4-BE49-F238E27FC236}">
                <a16:creationId xmlns:a16="http://schemas.microsoft.com/office/drawing/2014/main" id="{E2A0D196-BE75-C936-5B4F-B12F95969383}"/>
              </a:ext>
            </a:extLst>
          </p:cNvPr>
          <p:cNvPicPr>
            <a:picLocks noChangeAspect="1"/>
          </p:cNvPicPr>
          <p:nvPr/>
        </p:nvPicPr>
        <p:blipFill rotWithShape="1">
          <a:blip r:embed="rId2">
            <a:extLst>
              <a:ext uri="{28A0092B-C50C-407E-A947-70E740481C1C}">
                <a14:useLocalDpi xmlns:a14="http://schemas.microsoft.com/office/drawing/2010/main" val="0"/>
              </a:ext>
            </a:extLst>
          </a:blip>
          <a:srcRect b="30555"/>
          <a:stretch/>
        </p:blipFill>
        <p:spPr>
          <a:xfrm>
            <a:off x="682625" y="1759027"/>
            <a:ext cx="10826750" cy="4229132"/>
          </a:xfrm>
          <a:prstGeom prst="rect">
            <a:avLst/>
          </a:prstGeom>
        </p:spPr>
      </p:pic>
    </p:spTree>
    <p:extLst>
      <p:ext uri="{BB962C8B-B14F-4D97-AF65-F5344CB8AC3E}">
        <p14:creationId xmlns:p14="http://schemas.microsoft.com/office/powerpoint/2010/main" val="264432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8B8232-935C-D91F-D01F-867D7FC589EB}"/>
              </a:ext>
            </a:extLst>
          </p:cNvPr>
          <p:cNvSpPr>
            <a:spLocks noGrp="1"/>
          </p:cNvSpPr>
          <p:nvPr>
            <p:ph type="body" sz="quarter" idx="10"/>
          </p:nvPr>
        </p:nvSpPr>
        <p:spPr/>
        <p:txBody>
          <a:bodyPr/>
          <a:lstStyle/>
          <a:p>
            <a:r>
              <a:rPr lang="en-GB"/>
              <a:t>What about your family?</a:t>
            </a:r>
          </a:p>
        </p:txBody>
      </p:sp>
      <p:pic>
        <p:nvPicPr>
          <p:cNvPr id="5" name="Picture 4" descr="A picture containing vector graphics&#10;&#10;Description automatically generated">
            <a:extLst>
              <a:ext uri="{FF2B5EF4-FFF2-40B4-BE49-F238E27FC236}">
                <a16:creationId xmlns:a16="http://schemas.microsoft.com/office/drawing/2014/main" id="{CEC4D4F8-CE9A-23AE-AA23-B07DB104F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935" y="5121438"/>
            <a:ext cx="1567934" cy="1567934"/>
          </a:xfrm>
          <a:prstGeom prst="rect">
            <a:avLst/>
          </a:prstGeom>
        </p:spPr>
      </p:pic>
    </p:spTree>
    <p:extLst>
      <p:ext uri="{BB962C8B-B14F-4D97-AF65-F5344CB8AC3E}">
        <p14:creationId xmlns:p14="http://schemas.microsoft.com/office/powerpoint/2010/main" val="150583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DEF3-87F5-0904-116A-C583C69268C6}"/>
              </a:ext>
            </a:extLst>
          </p:cNvPr>
          <p:cNvSpPr>
            <a:spLocks noGrp="1"/>
          </p:cNvSpPr>
          <p:nvPr>
            <p:ph type="title"/>
          </p:nvPr>
        </p:nvSpPr>
        <p:spPr/>
        <p:txBody>
          <a:bodyPr/>
          <a:lstStyle/>
          <a:p>
            <a:r>
              <a:rPr lang="en-GB" sz="3600"/>
              <a:t>Draw your family tree </a:t>
            </a:r>
          </a:p>
        </p:txBody>
      </p:sp>
      <p:sp>
        <p:nvSpPr>
          <p:cNvPr id="3" name="Text Placeholder 2">
            <a:extLst>
              <a:ext uri="{FF2B5EF4-FFF2-40B4-BE49-F238E27FC236}">
                <a16:creationId xmlns:a16="http://schemas.microsoft.com/office/drawing/2014/main" id="{E142B89A-2B72-52D0-9C1B-56DA70A64FE2}"/>
              </a:ext>
            </a:extLst>
          </p:cNvPr>
          <p:cNvSpPr>
            <a:spLocks noGrp="1"/>
          </p:cNvSpPr>
          <p:nvPr>
            <p:ph type="body" sz="quarter" idx="17"/>
          </p:nvPr>
        </p:nvSpPr>
        <p:spPr/>
        <p:txBody>
          <a:bodyPr>
            <a:noAutofit/>
          </a:bodyPr>
          <a:lstStyle/>
          <a:p>
            <a:r>
              <a:rPr lang="en-GB" sz="2000"/>
              <a:t>I am sure that you have all seen what a family tree looks like – usually they are made up of generations of relatives. </a:t>
            </a:r>
          </a:p>
          <a:p>
            <a:r>
              <a:rPr lang="en-GB" sz="2000"/>
              <a:t>Today I want you to think about who makes up your family, you can include anyone you want (including pets), and go back as many or a few generations as you want to. </a:t>
            </a:r>
          </a:p>
          <a:p>
            <a:r>
              <a:rPr lang="en-GB" sz="2000"/>
              <a:t>You also don’t have to use a tree – you could use a star, some circles – whatever shapes and connections you think suit you family the best.</a:t>
            </a:r>
          </a:p>
          <a:p>
            <a:r>
              <a:rPr lang="en-GB" sz="2000"/>
              <a:t>Think about how you might depict how often you see the, what you like doing with them, and how close you are to them.</a:t>
            </a:r>
          </a:p>
        </p:txBody>
      </p:sp>
      <p:pic>
        <p:nvPicPr>
          <p:cNvPr id="5" name="Picture 4" descr="A picture containing text, vector graphics&#10;&#10;Description automatically generated">
            <a:extLst>
              <a:ext uri="{FF2B5EF4-FFF2-40B4-BE49-F238E27FC236}">
                <a16:creationId xmlns:a16="http://schemas.microsoft.com/office/drawing/2014/main" id="{C38A81FA-CF8D-CF67-8D92-5552F23C2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346" y="4362548"/>
            <a:ext cx="2014845" cy="2014845"/>
          </a:xfrm>
          <a:prstGeom prst="rect">
            <a:avLst/>
          </a:prstGeom>
        </p:spPr>
      </p:pic>
    </p:spTree>
    <p:extLst>
      <p:ext uri="{BB962C8B-B14F-4D97-AF65-F5344CB8AC3E}">
        <p14:creationId xmlns:p14="http://schemas.microsoft.com/office/powerpoint/2010/main" val="113399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businesscard&#10;&#10;Description automatically generated">
            <a:extLst>
              <a:ext uri="{FF2B5EF4-FFF2-40B4-BE49-F238E27FC236}">
                <a16:creationId xmlns:a16="http://schemas.microsoft.com/office/drawing/2014/main" id="{0A622B0B-8236-1F31-2345-B5B0F108D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222" y="364885"/>
            <a:ext cx="3762375" cy="3819525"/>
          </a:xfrm>
          <a:prstGeom prst="rect">
            <a:avLst/>
          </a:prstGeom>
        </p:spPr>
      </p:pic>
      <p:sp>
        <p:nvSpPr>
          <p:cNvPr id="9" name="Title 1">
            <a:extLst>
              <a:ext uri="{FF2B5EF4-FFF2-40B4-BE49-F238E27FC236}">
                <a16:creationId xmlns:a16="http://schemas.microsoft.com/office/drawing/2014/main" id="{F323EDD8-886C-5C29-3ED3-7734775941B4}"/>
              </a:ext>
            </a:extLst>
          </p:cNvPr>
          <p:cNvSpPr txBox="1">
            <a:spLocks/>
          </p:cNvSpPr>
          <p:nvPr/>
        </p:nvSpPr>
        <p:spPr>
          <a:xfrm>
            <a:off x="583557" y="639181"/>
            <a:ext cx="6320742"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Draw your family tree… </a:t>
            </a:r>
          </a:p>
        </p:txBody>
      </p:sp>
      <p:pic>
        <p:nvPicPr>
          <p:cNvPr id="3" name="Picture 2" descr="A picture containing text, whiteboard&#10;&#10;Description automatically generated">
            <a:extLst>
              <a:ext uri="{FF2B5EF4-FFF2-40B4-BE49-F238E27FC236}">
                <a16:creationId xmlns:a16="http://schemas.microsoft.com/office/drawing/2014/main" id="{6AE1D50F-8142-B624-49CD-8DD6E8674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79" y="1407873"/>
            <a:ext cx="3095625" cy="1733550"/>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63122652-B805-57A4-23E5-CE3D03656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879" y="3531980"/>
            <a:ext cx="3095625" cy="2352675"/>
          </a:xfrm>
          <a:prstGeom prst="rect">
            <a:avLst/>
          </a:prstGeom>
        </p:spPr>
      </p:pic>
      <p:pic>
        <p:nvPicPr>
          <p:cNvPr id="13" name="Picture 12" descr="A picture containing text, whiteboard&#10;&#10;Description automatically generated">
            <a:extLst>
              <a:ext uri="{FF2B5EF4-FFF2-40B4-BE49-F238E27FC236}">
                <a16:creationId xmlns:a16="http://schemas.microsoft.com/office/drawing/2014/main" id="{C916A84A-2A22-B41F-6852-4D5B16D5E6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372" y="1407905"/>
            <a:ext cx="3381375" cy="4476750"/>
          </a:xfrm>
          <a:prstGeom prst="rect">
            <a:avLst/>
          </a:prstGeom>
        </p:spPr>
      </p:pic>
      <p:pic>
        <p:nvPicPr>
          <p:cNvPr id="15" name="Picture 14" descr="Whiteboard&#10;&#10;Description automatically generated with medium confidence">
            <a:extLst>
              <a:ext uri="{FF2B5EF4-FFF2-40B4-BE49-F238E27FC236}">
                <a16:creationId xmlns:a16="http://schemas.microsoft.com/office/drawing/2014/main" id="{0D109A84-4043-0A2B-0AB2-31F909F94C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5747" y="4332080"/>
            <a:ext cx="2238375" cy="1552575"/>
          </a:xfrm>
          <a:prstGeom prst="rect">
            <a:avLst/>
          </a:prstGeom>
        </p:spPr>
      </p:pic>
    </p:spTree>
    <p:extLst>
      <p:ext uri="{BB962C8B-B14F-4D97-AF65-F5344CB8AC3E}">
        <p14:creationId xmlns:p14="http://schemas.microsoft.com/office/powerpoint/2010/main" val="192569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4CE1-EE9A-0983-1C88-77AB31B6B5F6}"/>
              </a:ext>
            </a:extLst>
          </p:cNvPr>
          <p:cNvSpPr>
            <a:spLocks noGrp="1"/>
          </p:cNvSpPr>
          <p:nvPr>
            <p:ph type="title"/>
          </p:nvPr>
        </p:nvSpPr>
        <p:spPr/>
        <p:txBody>
          <a:bodyPr/>
          <a:lstStyle/>
          <a:p>
            <a:r>
              <a:rPr lang="en-GB" sz="3600"/>
              <a:t>Draw your family </a:t>
            </a:r>
          </a:p>
        </p:txBody>
      </p:sp>
      <p:sp>
        <p:nvSpPr>
          <p:cNvPr id="3" name="Text Placeholder 2">
            <a:extLst>
              <a:ext uri="{FF2B5EF4-FFF2-40B4-BE49-F238E27FC236}">
                <a16:creationId xmlns:a16="http://schemas.microsoft.com/office/drawing/2014/main" id="{8845AFA1-F2B8-D252-03A5-B97B10721646}"/>
              </a:ext>
            </a:extLst>
          </p:cNvPr>
          <p:cNvSpPr>
            <a:spLocks noGrp="1"/>
          </p:cNvSpPr>
          <p:nvPr>
            <p:ph type="body" sz="quarter" idx="17"/>
          </p:nvPr>
        </p:nvSpPr>
        <p:spPr>
          <a:xfrm>
            <a:off x="587374" y="1306513"/>
            <a:ext cx="6710733" cy="2556650"/>
          </a:xfrm>
        </p:spPr>
        <p:txBody>
          <a:bodyPr>
            <a:noAutofit/>
          </a:bodyPr>
          <a:lstStyle/>
          <a:p>
            <a:r>
              <a:rPr lang="en-GB" sz="2000"/>
              <a:t>Everyone’s family looks different – and the Children’s Commissioner wants to understand what yours looks like.</a:t>
            </a:r>
          </a:p>
          <a:p>
            <a:r>
              <a:rPr lang="en-GB" sz="2000"/>
              <a:t>I want you to think about who you consider your family to be – there can be as many people – including pets – as you want. </a:t>
            </a:r>
          </a:p>
          <a:p>
            <a:r>
              <a:rPr lang="en-GB" sz="2000"/>
              <a:t>Think about an activity you like to do with these family members, it could be cooking, it could be playing a game, reading or watching TV. </a:t>
            </a:r>
          </a:p>
          <a:p>
            <a:r>
              <a:rPr lang="en-GB" sz="2000"/>
              <a:t>When you are drawing your family you could draw them doing one of the activities that you usually do together. </a:t>
            </a:r>
          </a:p>
          <a:p>
            <a:r>
              <a:rPr lang="en-GB" sz="2000"/>
              <a:t>Make sure to label the people in your picture so we know who they are. </a:t>
            </a:r>
          </a:p>
          <a:p>
            <a:r>
              <a:rPr lang="en-GB" sz="2000"/>
              <a:t>Take a look at some of the other examples that children have sent in.</a:t>
            </a:r>
          </a:p>
        </p:txBody>
      </p:sp>
      <p:pic>
        <p:nvPicPr>
          <p:cNvPr id="5" name="Picture 4" descr="A cartoon of a cat&#10;&#10;Description automatically generated with medium confidence">
            <a:extLst>
              <a:ext uri="{FF2B5EF4-FFF2-40B4-BE49-F238E27FC236}">
                <a16:creationId xmlns:a16="http://schemas.microsoft.com/office/drawing/2014/main" id="{59857D8F-8E0B-5158-0B11-55CF0B06F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866" y="4362227"/>
            <a:ext cx="2014845" cy="2014845"/>
          </a:xfrm>
          <a:prstGeom prst="rect">
            <a:avLst/>
          </a:prstGeom>
        </p:spPr>
      </p:pic>
    </p:spTree>
    <p:extLst>
      <p:ext uri="{BB962C8B-B14F-4D97-AF65-F5344CB8AC3E}">
        <p14:creationId xmlns:p14="http://schemas.microsoft.com/office/powerpoint/2010/main" val="319063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hiteboard&#10;&#10;Description automatically generated">
            <a:extLst>
              <a:ext uri="{FF2B5EF4-FFF2-40B4-BE49-F238E27FC236}">
                <a16:creationId xmlns:a16="http://schemas.microsoft.com/office/drawing/2014/main" id="{57683AEC-EDAD-6DA7-F27F-45D8860E3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207" y="8629"/>
            <a:ext cx="4084321" cy="2889657"/>
          </a:xfrm>
          <a:prstGeom prst="rect">
            <a:avLst/>
          </a:prstGeom>
        </p:spPr>
      </p:pic>
      <p:pic>
        <p:nvPicPr>
          <p:cNvPr id="4" name="Picture 3" descr="A picture containing text, whiteboard&#10;&#10;Description automatically generated">
            <a:extLst>
              <a:ext uri="{FF2B5EF4-FFF2-40B4-BE49-F238E27FC236}">
                <a16:creationId xmlns:a16="http://schemas.microsoft.com/office/drawing/2014/main" id="{95FF4AA6-0E2C-F795-356C-7E26F5090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7" y="0"/>
            <a:ext cx="4096517" cy="2898286"/>
          </a:xfrm>
          <a:prstGeom prst="rect">
            <a:avLst/>
          </a:prstGeom>
        </p:spPr>
      </p:pic>
      <p:sp>
        <p:nvSpPr>
          <p:cNvPr id="10" name="Title 1">
            <a:extLst>
              <a:ext uri="{FF2B5EF4-FFF2-40B4-BE49-F238E27FC236}">
                <a16:creationId xmlns:a16="http://schemas.microsoft.com/office/drawing/2014/main" id="{1E347D5D-4E83-E98C-7D34-81B50CF7A89F}"/>
              </a:ext>
            </a:extLst>
          </p:cNvPr>
          <p:cNvSpPr txBox="1">
            <a:spLocks/>
          </p:cNvSpPr>
          <p:nvPr/>
        </p:nvSpPr>
        <p:spPr>
          <a:xfrm>
            <a:off x="583557" y="639181"/>
            <a:ext cx="6320742"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Draw your family… </a:t>
            </a:r>
          </a:p>
        </p:txBody>
      </p:sp>
      <p:pic>
        <p:nvPicPr>
          <p:cNvPr id="8" name="Picture 7" descr="A drawing of a group of people&#10;&#10;Description automatically generated with medium confidence">
            <a:extLst>
              <a:ext uri="{FF2B5EF4-FFF2-40B4-BE49-F238E27FC236}">
                <a16:creationId xmlns:a16="http://schemas.microsoft.com/office/drawing/2014/main" id="{AC6CC7DE-394A-9F55-0CE0-9ECF07BB2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554" y="0"/>
            <a:ext cx="4096516" cy="2898286"/>
          </a:xfrm>
          <a:prstGeom prst="rect">
            <a:avLst/>
          </a:prstGeom>
        </p:spPr>
      </p:pic>
      <p:pic>
        <p:nvPicPr>
          <p:cNvPr id="11" name="Picture 10" descr="A picture containing text, whiteboard&#10;&#10;Description automatically generated">
            <a:extLst>
              <a:ext uri="{FF2B5EF4-FFF2-40B4-BE49-F238E27FC236}">
                <a16:creationId xmlns:a16="http://schemas.microsoft.com/office/drawing/2014/main" id="{430C49F5-13A4-417A-160F-757F72AE6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879999"/>
            <a:ext cx="4096517" cy="2898286"/>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D92EC0AE-44FD-EE4C-98E8-F421287A6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1957" y="2868825"/>
            <a:ext cx="4036249" cy="3621093"/>
          </a:xfrm>
          <a:prstGeom prst="rect">
            <a:avLst/>
          </a:prstGeom>
        </p:spPr>
      </p:pic>
      <p:pic>
        <p:nvPicPr>
          <p:cNvPr id="19" name="Picture 18" descr="Diagram&#10;&#10;Description automatically generated with medium confidence">
            <a:extLst>
              <a:ext uri="{FF2B5EF4-FFF2-40B4-BE49-F238E27FC236}">
                <a16:creationId xmlns:a16="http://schemas.microsoft.com/office/drawing/2014/main" id="{E12B9ABF-D57E-0357-FDAB-C41AF6EA2F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8554" y="2932172"/>
            <a:ext cx="4075616" cy="3551609"/>
          </a:xfrm>
          <a:prstGeom prst="rect">
            <a:avLst/>
          </a:prstGeom>
        </p:spPr>
      </p:pic>
    </p:spTree>
    <p:extLst>
      <p:ext uri="{BB962C8B-B14F-4D97-AF65-F5344CB8AC3E}">
        <p14:creationId xmlns:p14="http://schemas.microsoft.com/office/powerpoint/2010/main" val="1698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7845-9C27-DD37-35DA-FE6F34BD4EDE}"/>
              </a:ext>
            </a:extLst>
          </p:cNvPr>
          <p:cNvSpPr>
            <a:spLocks noGrp="1"/>
          </p:cNvSpPr>
          <p:nvPr>
            <p:ph type="title"/>
          </p:nvPr>
        </p:nvSpPr>
        <p:spPr/>
        <p:txBody>
          <a:bodyPr/>
          <a:lstStyle/>
          <a:p>
            <a:r>
              <a:rPr lang="en-GB" sz="3600"/>
              <a:t>Describe your family</a:t>
            </a:r>
          </a:p>
        </p:txBody>
      </p:sp>
      <p:sp>
        <p:nvSpPr>
          <p:cNvPr id="3" name="Text Placeholder 2">
            <a:extLst>
              <a:ext uri="{FF2B5EF4-FFF2-40B4-BE49-F238E27FC236}">
                <a16:creationId xmlns:a16="http://schemas.microsoft.com/office/drawing/2014/main" id="{2FC23274-B79F-D3EA-9FAF-5566A17C917E}"/>
              </a:ext>
            </a:extLst>
          </p:cNvPr>
          <p:cNvSpPr>
            <a:spLocks noGrp="1"/>
          </p:cNvSpPr>
          <p:nvPr>
            <p:ph type="body" sz="quarter" idx="17"/>
          </p:nvPr>
        </p:nvSpPr>
        <p:spPr/>
        <p:txBody>
          <a:bodyPr>
            <a:noAutofit/>
          </a:bodyPr>
          <a:lstStyle/>
          <a:p>
            <a:r>
              <a:rPr lang="en-GB" sz="2000"/>
              <a:t>Think about who is in your family – who do you consider family (it doesn’t have to be blood relatives), where do you all live and what do you enjoy doing together as a family?</a:t>
            </a:r>
          </a:p>
          <a:p>
            <a:r>
              <a:rPr lang="en-GB" sz="2000"/>
              <a:t>Now I want you to think about whether you would prefer to write a short biography/short poem/create a collage about your family and what it means to you.</a:t>
            </a:r>
          </a:p>
          <a:p>
            <a:r>
              <a:rPr lang="en-GB" sz="2000"/>
              <a:t>Share these with the children’s commissioner’s office if you feel like you want to! </a:t>
            </a:r>
          </a:p>
        </p:txBody>
      </p:sp>
      <p:pic>
        <p:nvPicPr>
          <p:cNvPr id="5" name="Picture 4" descr="A picture containing vector graphics&#10;&#10;Description automatically generated">
            <a:extLst>
              <a:ext uri="{FF2B5EF4-FFF2-40B4-BE49-F238E27FC236}">
                <a16:creationId xmlns:a16="http://schemas.microsoft.com/office/drawing/2014/main" id="{7742F3EE-FAB0-6396-DCCD-C50BF0B7D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251" y="4358512"/>
            <a:ext cx="1926647" cy="1926647"/>
          </a:xfrm>
          <a:prstGeom prst="rect">
            <a:avLst/>
          </a:prstGeom>
        </p:spPr>
      </p:pic>
    </p:spTree>
    <p:extLst>
      <p:ext uri="{BB962C8B-B14F-4D97-AF65-F5344CB8AC3E}">
        <p14:creationId xmlns:p14="http://schemas.microsoft.com/office/powerpoint/2010/main" val="208303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0B546C-843E-0DB9-F272-5B5AFA9A9D38}"/>
              </a:ext>
            </a:extLst>
          </p:cNvPr>
          <p:cNvSpPr txBox="1">
            <a:spLocks/>
          </p:cNvSpPr>
          <p:nvPr/>
        </p:nvSpPr>
        <p:spPr>
          <a:xfrm>
            <a:off x="583557" y="740779"/>
            <a:ext cx="6320742"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Describe your family…</a:t>
            </a:r>
          </a:p>
        </p:txBody>
      </p:sp>
      <p:pic>
        <p:nvPicPr>
          <p:cNvPr id="4" name="Picture 3" descr="Text, whiteboard&#10;&#10;Description automatically generated">
            <a:extLst>
              <a:ext uri="{FF2B5EF4-FFF2-40B4-BE49-F238E27FC236}">
                <a16:creationId xmlns:a16="http://schemas.microsoft.com/office/drawing/2014/main" id="{8347D11A-7638-C015-8194-A92DBF72F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00" y="1481099"/>
            <a:ext cx="4752975" cy="4495800"/>
          </a:xfrm>
          <a:prstGeom prst="rect">
            <a:avLst/>
          </a:prstGeom>
        </p:spPr>
      </p:pic>
      <p:pic>
        <p:nvPicPr>
          <p:cNvPr id="17" name="Picture 16" descr="A picture containing text, whiteboard&#10;&#10;Description automatically generated">
            <a:extLst>
              <a:ext uri="{FF2B5EF4-FFF2-40B4-BE49-F238E27FC236}">
                <a16:creationId xmlns:a16="http://schemas.microsoft.com/office/drawing/2014/main" id="{D1C390D2-2169-AE03-3DE7-A954A6B37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587" y="2803059"/>
            <a:ext cx="3390900" cy="3181350"/>
          </a:xfrm>
          <a:prstGeom prst="rect">
            <a:avLst/>
          </a:prstGeom>
        </p:spPr>
      </p:pic>
      <p:pic>
        <p:nvPicPr>
          <p:cNvPr id="3" name="Picture 2" descr="Text, letter&#10;&#10;Description automatically generated">
            <a:extLst>
              <a:ext uri="{FF2B5EF4-FFF2-40B4-BE49-F238E27FC236}">
                <a16:creationId xmlns:a16="http://schemas.microsoft.com/office/drawing/2014/main" id="{671169A9-6EAB-F6EA-0DE0-7E5312CBE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176" y="300709"/>
            <a:ext cx="3420803" cy="2505739"/>
          </a:xfrm>
          <a:prstGeom prst="rect">
            <a:avLst/>
          </a:prstGeom>
        </p:spPr>
      </p:pic>
      <p:pic>
        <p:nvPicPr>
          <p:cNvPr id="11" name="Picture 10" descr="A piece of paper with writing on it&#10;&#10;Description automatically generated with low confidence">
            <a:extLst>
              <a:ext uri="{FF2B5EF4-FFF2-40B4-BE49-F238E27FC236}">
                <a16:creationId xmlns:a16="http://schemas.microsoft.com/office/drawing/2014/main" id="{22AFF485-2BC9-9FC3-9C2F-E269E9422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083" y="1481099"/>
            <a:ext cx="3267075" cy="2638425"/>
          </a:xfrm>
          <a:prstGeom prst="rect">
            <a:avLst/>
          </a:prstGeom>
        </p:spPr>
      </p:pic>
      <p:pic>
        <p:nvPicPr>
          <p:cNvPr id="13" name="Picture 12" descr="A frog on a white board&#10;&#10;Description automatically generated with low confidence">
            <a:extLst>
              <a:ext uri="{FF2B5EF4-FFF2-40B4-BE49-F238E27FC236}">
                <a16:creationId xmlns:a16="http://schemas.microsoft.com/office/drawing/2014/main" id="{628AD5B2-ABEF-EAE0-509A-33B996B874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1512" y="3948074"/>
            <a:ext cx="3267075" cy="2028825"/>
          </a:xfrm>
          <a:prstGeom prst="rect">
            <a:avLst/>
          </a:prstGeom>
        </p:spPr>
      </p:pic>
    </p:spTree>
    <p:extLst>
      <p:ext uri="{BB962C8B-B14F-4D97-AF65-F5344CB8AC3E}">
        <p14:creationId xmlns:p14="http://schemas.microsoft.com/office/powerpoint/2010/main" val="7621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A7F87-2EBB-B509-8C28-AD918CDD2F24}"/>
              </a:ext>
            </a:extLst>
          </p:cNvPr>
          <p:cNvSpPr txBox="1"/>
          <p:nvPr/>
        </p:nvSpPr>
        <p:spPr>
          <a:xfrm>
            <a:off x="6291470" y="6201624"/>
            <a:ext cx="5631944" cy="369332"/>
          </a:xfrm>
          <a:prstGeom prst="rect">
            <a:avLst/>
          </a:prstGeom>
          <a:noFill/>
        </p:spPr>
        <p:txBody>
          <a:bodyPr wrap="square" rtlCol="0">
            <a:spAutoFit/>
          </a:bodyPr>
          <a:lstStyle/>
          <a:p>
            <a:r>
              <a:rPr lang="en-GB" b="1" dirty="0">
                <a:latin typeface="Hind Vadodara" panose="02000000000000000000" pitchFamily="2" charset="0"/>
                <a:cs typeface="Hind Vadodara" panose="02000000000000000000" pitchFamily="2" charset="0"/>
              </a:rPr>
              <a:t>https://www.youtube.com/watch?v=NQrH_vEnxz8</a:t>
            </a:r>
          </a:p>
        </p:txBody>
      </p:sp>
      <p:pic>
        <p:nvPicPr>
          <p:cNvPr id="4" name="Online Media 3" title="Dame Rachel de Souza, Children's Commissioner for England wants to hear from you about family">
            <a:hlinkClick r:id="" action="ppaction://media"/>
            <a:extLst>
              <a:ext uri="{FF2B5EF4-FFF2-40B4-BE49-F238E27FC236}">
                <a16:creationId xmlns:a16="http://schemas.microsoft.com/office/drawing/2014/main" id="{5A2732E1-2C28-820D-F415-B70B52EC04A8}"/>
              </a:ext>
            </a:extLst>
          </p:cNvPr>
          <p:cNvPicPr>
            <a:picLocks noRot="1" noChangeAspect="1"/>
          </p:cNvPicPr>
          <p:nvPr>
            <a:videoFile r:link="rId1"/>
          </p:nvPr>
        </p:nvPicPr>
        <p:blipFill>
          <a:blip r:embed="rId4"/>
          <a:stretch>
            <a:fillRect/>
          </a:stretch>
        </p:blipFill>
        <p:spPr>
          <a:xfrm>
            <a:off x="1107468" y="285184"/>
            <a:ext cx="9977064" cy="5637041"/>
          </a:xfrm>
          <a:prstGeom prst="rect">
            <a:avLst/>
          </a:prstGeom>
        </p:spPr>
      </p:pic>
    </p:spTree>
    <p:extLst>
      <p:ext uri="{BB962C8B-B14F-4D97-AF65-F5344CB8AC3E}">
        <p14:creationId xmlns:p14="http://schemas.microsoft.com/office/powerpoint/2010/main" val="40415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A096-BB3E-BE4C-8341-A74C3405DAD8}"/>
              </a:ext>
            </a:extLst>
          </p:cNvPr>
          <p:cNvSpPr>
            <a:spLocks noGrp="1"/>
          </p:cNvSpPr>
          <p:nvPr>
            <p:ph type="title"/>
          </p:nvPr>
        </p:nvSpPr>
        <p:spPr/>
        <p:txBody>
          <a:bodyPr/>
          <a:lstStyle/>
          <a:p>
            <a:r>
              <a:rPr lang="en-GB" sz="3600"/>
              <a:t>Create your own cookbook </a:t>
            </a:r>
          </a:p>
        </p:txBody>
      </p:sp>
      <p:sp>
        <p:nvSpPr>
          <p:cNvPr id="3" name="Text Placeholder 2">
            <a:extLst>
              <a:ext uri="{FF2B5EF4-FFF2-40B4-BE49-F238E27FC236}">
                <a16:creationId xmlns:a16="http://schemas.microsoft.com/office/drawing/2014/main" id="{EFA6910C-3DA6-09B4-878E-0D8524CAE855}"/>
              </a:ext>
            </a:extLst>
          </p:cNvPr>
          <p:cNvSpPr>
            <a:spLocks noGrp="1"/>
          </p:cNvSpPr>
          <p:nvPr>
            <p:ph type="body" sz="quarter" idx="17"/>
          </p:nvPr>
        </p:nvSpPr>
        <p:spPr>
          <a:xfrm>
            <a:off x="587375" y="1306513"/>
            <a:ext cx="6538982" cy="4810708"/>
          </a:xfrm>
        </p:spPr>
        <p:txBody>
          <a:bodyPr>
            <a:noAutofit/>
          </a:bodyPr>
          <a:lstStyle/>
          <a:p>
            <a:r>
              <a:rPr lang="en-GB" sz="1600"/>
              <a:t>Think about your favourite dish – this could be something you eat together with your family all the time, something you make for special occasions or something you just love to eat</a:t>
            </a:r>
          </a:p>
          <a:p>
            <a:r>
              <a:rPr lang="en-GB" sz="1600"/>
              <a:t>Go home this evening and find out:</a:t>
            </a:r>
          </a:p>
          <a:p>
            <a:pPr marL="0" indent="0">
              <a:buNone/>
            </a:pPr>
            <a:endParaRPr lang="en-GB" sz="1600"/>
          </a:p>
          <a:p>
            <a:pPr marL="0" indent="0">
              <a:buNone/>
            </a:pPr>
            <a:endParaRPr lang="en-GB" sz="1600"/>
          </a:p>
          <a:p>
            <a:pPr marL="0" indent="0">
              <a:buNone/>
            </a:pPr>
            <a:endParaRPr lang="en-GB" sz="1600"/>
          </a:p>
          <a:p>
            <a:pPr marL="0" indent="0">
              <a:buNone/>
            </a:pPr>
            <a:endParaRPr lang="en-GB" sz="1600"/>
          </a:p>
          <a:p>
            <a:r>
              <a:rPr lang="en-GB" sz="1600"/>
              <a:t>[Date they will do the activity] You are going to use the information you have to design your very own class cookbook.. </a:t>
            </a:r>
          </a:p>
          <a:p>
            <a:r>
              <a:rPr lang="en-GB" sz="1600"/>
              <a:t>Think about what images you want to use – maybe you are cooking it with your family, maybe you want to display the dish alone or maybe you want to draw the person/people the dish reminds you of </a:t>
            </a:r>
          </a:p>
          <a:p>
            <a:r>
              <a:rPr lang="en-GB" sz="1600"/>
              <a:t>Also think about a paragraph explaining why you have chosen this recipe – why do you like it, where is it from, who do you make it with/eat it with. This will be included on your recipe page.</a:t>
            </a:r>
          </a:p>
        </p:txBody>
      </p:sp>
      <p:graphicFrame>
        <p:nvGraphicFramePr>
          <p:cNvPr id="5" name="Table 5">
            <a:extLst>
              <a:ext uri="{FF2B5EF4-FFF2-40B4-BE49-F238E27FC236}">
                <a16:creationId xmlns:a16="http://schemas.microsoft.com/office/drawing/2014/main" id="{A03026D9-6742-A115-A219-CBDA1918EC6A}"/>
              </a:ext>
            </a:extLst>
          </p:cNvPr>
          <p:cNvGraphicFramePr>
            <a:graphicFrameLocks noGrp="1"/>
          </p:cNvGraphicFramePr>
          <p:nvPr>
            <p:extLst>
              <p:ext uri="{D42A27DB-BD31-4B8C-83A1-F6EECF244321}">
                <p14:modId xmlns:p14="http://schemas.microsoft.com/office/powerpoint/2010/main" val="2514084125"/>
              </p:ext>
            </p:extLst>
          </p:nvPr>
        </p:nvGraphicFramePr>
        <p:xfrm>
          <a:off x="4278431" y="2098931"/>
          <a:ext cx="2551656" cy="1546823"/>
        </p:xfrm>
        <a:graphic>
          <a:graphicData uri="http://schemas.openxmlformats.org/drawingml/2006/table">
            <a:tbl>
              <a:tblPr firstRow="1" bandRow="1">
                <a:tableStyleId>{5C22544A-7EE6-4342-B048-85BDC9FD1C3A}</a:tableStyleId>
              </a:tblPr>
              <a:tblGrid>
                <a:gridCol w="2551656">
                  <a:extLst>
                    <a:ext uri="{9D8B030D-6E8A-4147-A177-3AD203B41FA5}">
                      <a16:colId xmlns:a16="http://schemas.microsoft.com/office/drawing/2014/main" val="1324243486"/>
                    </a:ext>
                  </a:extLst>
                </a:gridCol>
              </a:tblGrid>
              <a:tr h="345224">
                <a:tc>
                  <a:txBody>
                    <a:bodyPr/>
                    <a:lstStyle/>
                    <a:p>
                      <a:r>
                        <a:rPr lang="en-GB" sz="1200">
                          <a:latin typeface="Hind Vadodara" panose="02000000000000000000" pitchFamily="2" charset="0"/>
                          <a:cs typeface="Hind Vadodara" panose="02000000000000000000" pitchFamily="2" charset="0"/>
                        </a:rPr>
                        <a:t>Name of the dish</a:t>
                      </a:r>
                    </a:p>
                  </a:txBody>
                  <a:tcPr/>
                </a:tc>
                <a:extLst>
                  <a:ext uri="{0D108BD9-81ED-4DB2-BD59-A6C34878D82A}">
                    <a16:rowId xmlns:a16="http://schemas.microsoft.com/office/drawing/2014/main" val="832877355"/>
                  </a:ext>
                </a:extLst>
              </a:tr>
              <a:tr h="296214">
                <a:tc>
                  <a:txBody>
                    <a:bodyPr/>
                    <a:lstStyle/>
                    <a:p>
                      <a:r>
                        <a:rPr lang="en-GB" sz="1200">
                          <a:latin typeface="Hind Vadodara" panose="02000000000000000000" pitchFamily="2" charset="0"/>
                          <a:cs typeface="Hind Vadodara" panose="02000000000000000000" pitchFamily="2" charset="0"/>
                        </a:rPr>
                        <a:t>Cooking time</a:t>
                      </a:r>
                    </a:p>
                  </a:txBody>
                  <a:tcPr/>
                </a:tc>
                <a:extLst>
                  <a:ext uri="{0D108BD9-81ED-4DB2-BD59-A6C34878D82A}">
                    <a16:rowId xmlns:a16="http://schemas.microsoft.com/office/drawing/2014/main" val="4041324138"/>
                  </a:ext>
                </a:extLst>
              </a:tr>
              <a:tr h="309093">
                <a:tc>
                  <a:txBody>
                    <a:bodyPr/>
                    <a:lstStyle/>
                    <a:p>
                      <a:r>
                        <a:rPr lang="en-GB" sz="1200">
                          <a:latin typeface="Hind Vadodara" panose="02000000000000000000" pitchFamily="2" charset="0"/>
                          <a:cs typeface="Hind Vadodara" panose="02000000000000000000" pitchFamily="2" charset="0"/>
                        </a:rPr>
                        <a:t>How many the recipe serves</a:t>
                      </a:r>
                    </a:p>
                  </a:txBody>
                  <a:tcPr/>
                </a:tc>
                <a:extLst>
                  <a:ext uri="{0D108BD9-81ED-4DB2-BD59-A6C34878D82A}">
                    <a16:rowId xmlns:a16="http://schemas.microsoft.com/office/drawing/2014/main" val="3865390702"/>
                  </a:ext>
                </a:extLst>
              </a:tr>
              <a:tr h="321972">
                <a:tc>
                  <a:txBody>
                    <a:bodyPr/>
                    <a:lstStyle/>
                    <a:p>
                      <a:r>
                        <a:rPr lang="en-GB" sz="1200">
                          <a:latin typeface="Hind Vadodara" panose="02000000000000000000" pitchFamily="2" charset="0"/>
                          <a:cs typeface="Hind Vadodara" panose="02000000000000000000" pitchFamily="2" charset="0"/>
                        </a:rPr>
                        <a:t>Ingredients with measurements </a:t>
                      </a:r>
                    </a:p>
                  </a:txBody>
                  <a:tcPr/>
                </a:tc>
                <a:extLst>
                  <a:ext uri="{0D108BD9-81ED-4DB2-BD59-A6C34878D82A}">
                    <a16:rowId xmlns:a16="http://schemas.microsoft.com/office/drawing/2014/main" val="375391726"/>
                  </a:ext>
                </a:extLst>
              </a:tr>
              <a:tr h="270457">
                <a:tc>
                  <a:txBody>
                    <a:bodyPr/>
                    <a:lstStyle/>
                    <a:p>
                      <a:r>
                        <a:rPr lang="en-GB" sz="1200">
                          <a:latin typeface="Hind Vadodara" panose="02000000000000000000" pitchFamily="2" charset="0"/>
                          <a:cs typeface="Hind Vadodara" panose="02000000000000000000" pitchFamily="2" charset="0"/>
                        </a:rPr>
                        <a:t>Method</a:t>
                      </a:r>
                    </a:p>
                  </a:txBody>
                  <a:tcPr/>
                </a:tc>
                <a:extLst>
                  <a:ext uri="{0D108BD9-81ED-4DB2-BD59-A6C34878D82A}">
                    <a16:rowId xmlns:a16="http://schemas.microsoft.com/office/drawing/2014/main" val="356320465"/>
                  </a:ext>
                </a:extLst>
              </a:tr>
            </a:tbl>
          </a:graphicData>
        </a:graphic>
      </p:graphicFrame>
      <p:pic>
        <p:nvPicPr>
          <p:cNvPr id="8" name="Picture 7" descr="A picture containing toy, vector graphics&#10;&#10;Description automatically generated">
            <a:extLst>
              <a:ext uri="{FF2B5EF4-FFF2-40B4-BE49-F238E27FC236}">
                <a16:creationId xmlns:a16="http://schemas.microsoft.com/office/drawing/2014/main" id="{AB571F34-AC7D-EB58-54F5-A0CCA3B95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30087" y="4438171"/>
            <a:ext cx="2226632" cy="2226632"/>
          </a:xfrm>
          <a:prstGeom prst="rect">
            <a:avLst/>
          </a:prstGeom>
        </p:spPr>
      </p:pic>
    </p:spTree>
    <p:extLst>
      <p:ext uri="{BB962C8B-B14F-4D97-AF65-F5344CB8AC3E}">
        <p14:creationId xmlns:p14="http://schemas.microsoft.com/office/powerpoint/2010/main" val="322038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AC41-D6A1-E986-E25A-718855F48D09}"/>
              </a:ext>
            </a:extLst>
          </p:cNvPr>
          <p:cNvSpPr>
            <a:spLocks noGrp="1"/>
          </p:cNvSpPr>
          <p:nvPr>
            <p:ph type="title"/>
          </p:nvPr>
        </p:nvSpPr>
        <p:spPr/>
        <p:txBody>
          <a:bodyPr/>
          <a:lstStyle/>
          <a:p>
            <a:r>
              <a:rPr lang="en-GB" sz="3600"/>
              <a:t>“It’s my life” music album	</a:t>
            </a:r>
          </a:p>
        </p:txBody>
      </p:sp>
      <p:sp>
        <p:nvSpPr>
          <p:cNvPr id="3" name="Text Placeholder 2">
            <a:extLst>
              <a:ext uri="{FF2B5EF4-FFF2-40B4-BE49-F238E27FC236}">
                <a16:creationId xmlns:a16="http://schemas.microsoft.com/office/drawing/2014/main" id="{CE117CBE-7EBD-D649-2BAB-66B5CCD95A06}"/>
              </a:ext>
            </a:extLst>
          </p:cNvPr>
          <p:cNvSpPr>
            <a:spLocks noGrp="1"/>
          </p:cNvSpPr>
          <p:nvPr>
            <p:ph type="body" sz="quarter" idx="17"/>
          </p:nvPr>
        </p:nvSpPr>
        <p:spPr>
          <a:xfrm>
            <a:off x="587375" y="1306513"/>
            <a:ext cx="6330876" cy="4053278"/>
          </a:xfrm>
        </p:spPr>
        <p:txBody>
          <a:bodyPr>
            <a:noAutofit/>
          </a:bodyPr>
          <a:lstStyle/>
          <a:p>
            <a:r>
              <a:rPr lang="en-GB" sz="1600"/>
              <a:t>Think about your favourite music artist and your favourite album </a:t>
            </a:r>
          </a:p>
          <a:p>
            <a:r>
              <a:rPr lang="en-GB" sz="1600"/>
              <a:t>Today we are going to create your very own music album about your life. </a:t>
            </a:r>
          </a:p>
          <a:p>
            <a:r>
              <a:rPr lang="en-GB" sz="1600"/>
              <a:t>Think about 10 songs that mean a lot to you and your family, these could be songs you always listen to or songs that remind you of them</a:t>
            </a:r>
          </a:p>
          <a:p>
            <a:pPr marL="0" indent="0">
              <a:buNone/>
            </a:pPr>
            <a:r>
              <a:rPr lang="en-GB" sz="1600"/>
              <a:t>Or </a:t>
            </a:r>
          </a:p>
          <a:p>
            <a:r>
              <a:rPr lang="en-GB" sz="1600"/>
              <a:t>Think about 10 songs that track the timeline of your life </a:t>
            </a:r>
          </a:p>
          <a:p>
            <a:r>
              <a:rPr lang="en-GB" sz="1600"/>
              <a:t>Now, you are going to design the album cover complete with a title and cover art </a:t>
            </a:r>
          </a:p>
          <a:p>
            <a:r>
              <a:rPr lang="en-GB" sz="1600"/>
              <a:t>Somewhere in the cover include a paragraph on why you have chosen the songs you have and who you enjoy listening to them with </a:t>
            </a:r>
          </a:p>
          <a:p>
            <a:r>
              <a:rPr lang="en-GB" sz="1600"/>
              <a:t>If you want – why not create a playlist of these songs and share it with your family?</a:t>
            </a:r>
          </a:p>
        </p:txBody>
      </p:sp>
      <p:pic>
        <p:nvPicPr>
          <p:cNvPr id="11" name="Picture 10" descr="A picture containing text, vector graphics&#10;&#10;Description automatically generated">
            <a:extLst>
              <a:ext uri="{FF2B5EF4-FFF2-40B4-BE49-F238E27FC236}">
                <a16:creationId xmlns:a16="http://schemas.microsoft.com/office/drawing/2014/main" id="{5E061B5B-14AA-E345-10BF-695377E77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346" y="4362548"/>
            <a:ext cx="2014845" cy="2014845"/>
          </a:xfrm>
          <a:prstGeom prst="rect">
            <a:avLst/>
          </a:prstGeom>
        </p:spPr>
      </p:pic>
    </p:spTree>
    <p:extLst>
      <p:ext uri="{BB962C8B-B14F-4D97-AF65-F5344CB8AC3E}">
        <p14:creationId xmlns:p14="http://schemas.microsoft.com/office/powerpoint/2010/main" val="371757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8103-FC33-E764-7795-708488E2F481}"/>
              </a:ext>
            </a:extLst>
          </p:cNvPr>
          <p:cNvSpPr>
            <a:spLocks noGrp="1"/>
          </p:cNvSpPr>
          <p:nvPr>
            <p:ph type="title"/>
          </p:nvPr>
        </p:nvSpPr>
        <p:spPr/>
        <p:txBody>
          <a:bodyPr/>
          <a:lstStyle/>
          <a:p>
            <a:r>
              <a:rPr lang="en-GB" sz="3600"/>
              <a:t>Create a podcast</a:t>
            </a:r>
          </a:p>
        </p:txBody>
      </p:sp>
      <p:sp>
        <p:nvSpPr>
          <p:cNvPr id="3" name="Text Placeholder 2">
            <a:extLst>
              <a:ext uri="{FF2B5EF4-FFF2-40B4-BE49-F238E27FC236}">
                <a16:creationId xmlns:a16="http://schemas.microsoft.com/office/drawing/2014/main" id="{987A67BC-5397-06AC-D26F-0D4A6D99C998}"/>
              </a:ext>
            </a:extLst>
          </p:cNvPr>
          <p:cNvSpPr>
            <a:spLocks noGrp="1"/>
          </p:cNvSpPr>
          <p:nvPr>
            <p:ph type="body" sz="quarter" idx="17"/>
          </p:nvPr>
        </p:nvSpPr>
        <p:spPr/>
        <p:txBody>
          <a:bodyPr>
            <a:normAutofit/>
          </a:bodyPr>
          <a:lstStyle/>
          <a:p>
            <a:r>
              <a:rPr lang="en-GB" sz="2000"/>
              <a:t>Think about your favourite podcast – how is it structured, what makes it interesting?</a:t>
            </a:r>
          </a:p>
          <a:p>
            <a:r>
              <a:rPr lang="en-GB" sz="2000"/>
              <a:t>Now I want you to think about your family – who is in it, what do you think about it, how do families differ, what is important about family. </a:t>
            </a:r>
          </a:p>
          <a:p>
            <a:r>
              <a:rPr lang="en-GB" sz="2000"/>
              <a:t>I want you to create a podcast about family and what it means to you.</a:t>
            </a:r>
          </a:p>
        </p:txBody>
      </p:sp>
      <p:pic>
        <p:nvPicPr>
          <p:cNvPr id="11" name="Picture 10" descr="A cartoon of a cat&#10;&#10;Description automatically generated with medium confidence">
            <a:extLst>
              <a:ext uri="{FF2B5EF4-FFF2-40B4-BE49-F238E27FC236}">
                <a16:creationId xmlns:a16="http://schemas.microsoft.com/office/drawing/2014/main" id="{78B5D210-EAA9-9B02-AE40-674628F67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443" y="4233352"/>
            <a:ext cx="2014845" cy="2014845"/>
          </a:xfrm>
          <a:prstGeom prst="rect">
            <a:avLst/>
          </a:prstGeom>
        </p:spPr>
      </p:pic>
    </p:spTree>
    <p:extLst>
      <p:ext uri="{BB962C8B-B14F-4D97-AF65-F5344CB8AC3E}">
        <p14:creationId xmlns:p14="http://schemas.microsoft.com/office/powerpoint/2010/main" val="137384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5F8DEF-91F7-3724-D201-526757AB9391}"/>
              </a:ext>
            </a:extLst>
          </p:cNvPr>
          <p:cNvSpPr>
            <a:spLocks noGrp="1"/>
          </p:cNvSpPr>
          <p:nvPr>
            <p:ph type="title"/>
          </p:nvPr>
        </p:nvSpPr>
        <p:spPr>
          <a:xfrm>
            <a:off x="583556" y="740779"/>
            <a:ext cx="8241129" cy="391988"/>
          </a:xfrm>
        </p:spPr>
        <p:txBody>
          <a:bodyPr/>
          <a:lstStyle/>
          <a:p>
            <a:r>
              <a:rPr lang="en-GB" sz="3600"/>
              <a:t>Showcase your creativity with us!</a:t>
            </a:r>
          </a:p>
        </p:txBody>
      </p:sp>
      <p:sp>
        <p:nvSpPr>
          <p:cNvPr id="7" name="Text Placeholder 6">
            <a:extLst>
              <a:ext uri="{FF2B5EF4-FFF2-40B4-BE49-F238E27FC236}">
                <a16:creationId xmlns:a16="http://schemas.microsoft.com/office/drawing/2014/main" id="{CD7EB550-B31E-4F95-4746-849DAFC69252}"/>
              </a:ext>
            </a:extLst>
          </p:cNvPr>
          <p:cNvSpPr>
            <a:spLocks noGrp="1"/>
          </p:cNvSpPr>
          <p:nvPr>
            <p:ph type="body" sz="quarter" idx="17"/>
          </p:nvPr>
        </p:nvSpPr>
        <p:spPr>
          <a:xfrm>
            <a:off x="587375" y="1306512"/>
            <a:ext cx="6330876" cy="4523919"/>
          </a:xfrm>
        </p:spPr>
        <p:txBody>
          <a:bodyPr>
            <a:normAutofit/>
          </a:bodyPr>
          <a:lstStyle/>
          <a:p>
            <a:r>
              <a:rPr lang="en-GB" sz="2000">
                <a:effectLst/>
                <a:latin typeface="Hind Vadodara" panose="02000000000000000000" pitchFamily="2" charset="0"/>
                <a:ea typeface="Times New Roman" panose="02020603050405020304" pitchFamily="18" charset="0"/>
              </a:rPr>
              <a:t>We would love to hear fro</a:t>
            </a:r>
            <a:r>
              <a:rPr lang="en-GB" sz="2000">
                <a:ea typeface="Times New Roman" panose="02020603050405020304" pitchFamily="18" charset="0"/>
              </a:rPr>
              <a:t>m you and see what you’ve created that shows who is in your family and what family means to you. We might even share it online and on social media.</a:t>
            </a:r>
          </a:p>
          <a:p>
            <a:r>
              <a:rPr lang="en-GB" sz="2000">
                <a:ea typeface="Times New Roman" panose="02020603050405020304" pitchFamily="18" charset="0"/>
              </a:rPr>
              <a:t>Get your teacher to email it to us…</a:t>
            </a:r>
          </a:p>
          <a:p>
            <a:r>
              <a:rPr lang="en-GB" sz="2000">
                <a:ea typeface="Times New Roman" panose="02020603050405020304" pitchFamily="18" charset="0"/>
              </a:rPr>
              <a:t>Or s</a:t>
            </a:r>
            <a:r>
              <a:rPr lang="en-GB" sz="2000">
                <a:effectLst/>
                <a:latin typeface="Hind Vadodara" panose="02000000000000000000" pitchFamily="2" charset="0"/>
                <a:ea typeface="Times New Roman" panose="02020603050405020304" pitchFamily="18" charset="0"/>
              </a:rPr>
              <a:t>hare it on your schools twitter account, don’t forget to tag us @childrenscomm and use #...</a:t>
            </a:r>
          </a:p>
        </p:txBody>
      </p:sp>
      <p:pic>
        <p:nvPicPr>
          <p:cNvPr id="13" name="Picture 12" descr="A picture containing vector graphics&#10;&#10;Description automatically generated">
            <a:extLst>
              <a:ext uri="{FF2B5EF4-FFF2-40B4-BE49-F238E27FC236}">
                <a16:creationId xmlns:a16="http://schemas.microsoft.com/office/drawing/2014/main" id="{A2B389F8-E0C2-F1EE-1C69-C3E3E8AD1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251" y="4358512"/>
            <a:ext cx="1926647" cy="1926647"/>
          </a:xfrm>
          <a:prstGeom prst="rect">
            <a:avLst/>
          </a:prstGeom>
        </p:spPr>
      </p:pic>
    </p:spTree>
    <p:extLst>
      <p:ext uri="{BB962C8B-B14F-4D97-AF65-F5344CB8AC3E}">
        <p14:creationId xmlns:p14="http://schemas.microsoft.com/office/powerpoint/2010/main" val="366201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1E74185-6025-2C46-CAF2-65444D836B49}"/>
              </a:ext>
            </a:extLst>
          </p:cNvPr>
          <p:cNvSpPr txBox="1">
            <a:spLocks/>
          </p:cNvSpPr>
          <p:nvPr/>
        </p:nvSpPr>
        <p:spPr>
          <a:xfrm>
            <a:off x="323851" y="1311275"/>
            <a:ext cx="5612376" cy="132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latin typeface="Hind Vadodara" panose="02000000000000000000" pitchFamily="2" charset="0"/>
                <a:cs typeface="Hind Vadodara" panose="02000000000000000000" pitchFamily="2" charset="0"/>
              </a:rPr>
              <a:t>Thank you!</a:t>
            </a:r>
          </a:p>
        </p:txBody>
      </p:sp>
      <p:pic>
        <p:nvPicPr>
          <p:cNvPr id="5" name="Picture 4" descr="A cartoon of a cat&#10;&#10;Description automatically generated with medium confidence">
            <a:extLst>
              <a:ext uri="{FF2B5EF4-FFF2-40B4-BE49-F238E27FC236}">
                <a16:creationId xmlns:a16="http://schemas.microsoft.com/office/drawing/2014/main" id="{159E16BE-18B6-5B0C-195E-58C1A674B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702" y="2869100"/>
            <a:ext cx="2014845" cy="2014845"/>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1BC1229E-FE33-D3DC-6113-68D1226E3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774" y="966633"/>
            <a:ext cx="2014845" cy="2014845"/>
          </a:xfrm>
          <a:prstGeom prst="rect">
            <a:avLst/>
          </a:prstGeom>
        </p:spPr>
      </p:pic>
      <p:pic>
        <p:nvPicPr>
          <p:cNvPr id="10" name="Picture 9" descr="A picture containing toy, vector graphics&#10;&#10;Description automatically generated">
            <a:extLst>
              <a:ext uri="{FF2B5EF4-FFF2-40B4-BE49-F238E27FC236}">
                <a16:creationId xmlns:a16="http://schemas.microsoft.com/office/drawing/2014/main" id="{312C0046-4105-735D-F597-419CEE8D2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86267" y="4272763"/>
            <a:ext cx="2226632" cy="2226632"/>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9ECAAE91-2BAA-5144-52DC-ABB060ED9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619" y="2869100"/>
            <a:ext cx="1926647" cy="1926647"/>
          </a:xfrm>
          <a:prstGeom prst="rect">
            <a:avLst/>
          </a:prstGeom>
        </p:spPr>
      </p:pic>
    </p:spTree>
    <p:extLst>
      <p:ext uri="{BB962C8B-B14F-4D97-AF65-F5344CB8AC3E}">
        <p14:creationId xmlns:p14="http://schemas.microsoft.com/office/powerpoint/2010/main" val="41107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7E42770D-AC69-1DF3-9793-6F869DFF4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987" y="1468506"/>
            <a:ext cx="3920987" cy="3920987"/>
          </a:xfrm>
          <a:prstGeom prst="rect">
            <a:avLst/>
          </a:prstGeom>
        </p:spPr>
      </p:pic>
      <p:sp>
        <p:nvSpPr>
          <p:cNvPr id="9" name="Title 1">
            <a:extLst>
              <a:ext uri="{FF2B5EF4-FFF2-40B4-BE49-F238E27FC236}">
                <a16:creationId xmlns:a16="http://schemas.microsoft.com/office/drawing/2014/main" id="{A1126B88-472D-3ECF-7371-9BCA9D939529}"/>
              </a:ext>
            </a:extLst>
          </p:cNvPr>
          <p:cNvSpPr txBox="1">
            <a:spLocks/>
          </p:cNvSpPr>
          <p:nvPr/>
        </p:nvSpPr>
        <p:spPr>
          <a:xfrm>
            <a:off x="583557" y="629681"/>
            <a:ext cx="6320742"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Have your say!</a:t>
            </a:r>
          </a:p>
        </p:txBody>
      </p:sp>
      <p:sp>
        <p:nvSpPr>
          <p:cNvPr id="10" name="Text Placeholder 2">
            <a:extLst>
              <a:ext uri="{FF2B5EF4-FFF2-40B4-BE49-F238E27FC236}">
                <a16:creationId xmlns:a16="http://schemas.microsoft.com/office/drawing/2014/main" id="{A9D15DA5-E68A-62D4-2B09-B1D299EB97A7}"/>
              </a:ext>
            </a:extLst>
          </p:cNvPr>
          <p:cNvSpPr txBox="1">
            <a:spLocks/>
          </p:cNvSpPr>
          <p:nvPr/>
        </p:nvSpPr>
        <p:spPr>
          <a:xfrm>
            <a:off x="583557" y="1468506"/>
            <a:ext cx="6330876" cy="481070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400">
                <a:effectLst/>
                <a:latin typeface="Hind Vadodara"/>
                <a:ea typeface="Times New Roman" panose="02020603050405020304" pitchFamily="18" charset="0"/>
                <a:cs typeface="Hind Vadodara"/>
              </a:rPr>
              <a:t>The Children’s Commissioner</a:t>
            </a:r>
            <a:r>
              <a:rPr lang="en-GB" sz="2400">
                <a:latin typeface="Hind Vadodara"/>
                <a:ea typeface="Times New Roman" panose="02020603050405020304" pitchFamily="18" charset="0"/>
                <a:cs typeface="Hind Vadodara"/>
              </a:rPr>
              <a:t> has been around England </a:t>
            </a:r>
            <a:r>
              <a:rPr lang="en-GB" sz="2400">
                <a:effectLst/>
                <a:latin typeface="Hind Vadodara"/>
                <a:ea typeface="Times New Roman" panose="02020603050405020304" pitchFamily="18" charset="0"/>
                <a:cs typeface="Hind Vadodara"/>
              </a:rPr>
              <a:t>talking to you about how important family is and how much time with family really matters.</a:t>
            </a:r>
          </a:p>
          <a:p>
            <a:pPr marL="342900" lvl="0" indent="-342900">
              <a:buFont typeface="Symbol" panose="05050102010706020507" pitchFamily="18" charset="2"/>
              <a:buChar char=""/>
            </a:pPr>
            <a:r>
              <a:rPr lang="en-GB" sz="2400">
                <a:latin typeface="Hind Vadodara"/>
                <a:ea typeface="Times New Roman" panose="02020603050405020304" pitchFamily="18" charset="0"/>
                <a:cs typeface="Hind Vadodara"/>
              </a:rPr>
              <a:t>She now wants to know</a:t>
            </a:r>
            <a:r>
              <a:rPr lang="en-GB" sz="2400">
                <a:effectLst/>
                <a:latin typeface="Hind Vadodara"/>
                <a:ea typeface="Times New Roman" panose="02020603050405020304" pitchFamily="18" charset="0"/>
                <a:cs typeface="Hind Vadodara"/>
              </a:rPr>
              <a:t> how you spent time with you family over the summer break and if there is anything that could have made your summer better.</a:t>
            </a:r>
          </a:p>
          <a:p>
            <a:pPr marL="0" lvl="0" indent="0">
              <a:buNone/>
            </a:pPr>
            <a:endParaRPr lang="en-GB" sz="3600" b="1">
              <a:latin typeface="Hind Vadodara" panose="02000000000000000000" pitchFamily="2" charset="0"/>
              <a:ea typeface="Calibri" panose="020F0502020204030204" pitchFamily="34" charset="0"/>
              <a:cs typeface="Hind Vadodara" panose="02000000000000000000" pitchFamily="2" charset="0"/>
              <a:hlinkClick r:id="rId4"/>
            </a:endParaRPr>
          </a:p>
          <a:p>
            <a:pPr marL="0" lvl="0" indent="0">
              <a:buNone/>
            </a:pPr>
            <a:r>
              <a:rPr lang="en-GB" sz="3600" b="1">
                <a:latin typeface="Hind Vadodara"/>
                <a:ea typeface="Calibri" panose="020F0502020204030204" pitchFamily="34" charset="0"/>
                <a:cs typeface="Hind Vadodara"/>
                <a:hlinkClick r:id="rId5"/>
              </a:rPr>
              <a:t>Take part in the survey here</a:t>
            </a:r>
            <a:endParaRPr lang="en-GB" sz="3600" b="1">
              <a:effectLst/>
              <a:latin typeface="Hind Vadodara"/>
              <a:ea typeface="Calibri" panose="020F0502020204030204" pitchFamily="34" charset="0"/>
              <a:cs typeface="Hind Vadodara"/>
            </a:endParaRPr>
          </a:p>
        </p:txBody>
      </p:sp>
      <p:pic>
        <p:nvPicPr>
          <p:cNvPr id="12" name="Picture 11" descr="A picture containing toy, vector graphics&#10;&#10;Description automatically generated">
            <a:extLst>
              <a:ext uri="{FF2B5EF4-FFF2-40B4-BE49-F238E27FC236}">
                <a16:creationId xmlns:a16="http://schemas.microsoft.com/office/drawing/2014/main" id="{AF21A428-FC31-86D9-F804-5A3927E8F4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233139" y="255492"/>
            <a:ext cx="2226632" cy="2226632"/>
          </a:xfrm>
          <a:prstGeom prst="rect">
            <a:avLst/>
          </a:prstGeom>
        </p:spPr>
      </p:pic>
      <p:pic>
        <p:nvPicPr>
          <p:cNvPr id="13" name="Picture 12" descr="A cartoon of a cat&#10;&#10;Description automatically generated with medium confidence">
            <a:extLst>
              <a:ext uri="{FF2B5EF4-FFF2-40B4-BE49-F238E27FC236}">
                <a16:creationId xmlns:a16="http://schemas.microsoft.com/office/drawing/2014/main" id="{7B9376A6-2206-4D0A-2054-26A9BC8693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117" y="4213474"/>
            <a:ext cx="2014845" cy="2014845"/>
          </a:xfrm>
          <a:prstGeom prst="rect">
            <a:avLst/>
          </a:prstGeom>
        </p:spPr>
      </p:pic>
      <p:pic>
        <p:nvPicPr>
          <p:cNvPr id="15" name="Picture 14" descr="A picture containing text, vector graphics&#10;&#10;Description automatically generated">
            <a:extLst>
              <a:ext uri="{FF2B5EF4-FFF2-40B4-BE49-F238E27FC236}">
                <a16:creationId xmlns:a16="http://schemas.microsoft.com/office/drawing/2014/main" id="{22258CBA-BB35-F044-783D-E6F8D99803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2236" y="4103964"/>
            <a:ext cx="2014845" cy="2014845"/>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8FFB44B0-14EF-90DE-03D7-9A63F906BC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1978" y="427586"/>
            <a:ext cx="1926647" cy="1926647"/>
          </a:xfrm>
          <a:prstGeom prst="rect">
            <a:avLst/>
          </a:prstGeom>
        </p:spPr>
      </p:pic>
    </p:spTree>
    <p:extLst>
      <p:ext uri="{BB962C8B-B14F-4D97-AF65-F5344CB8AC3E}">
        <p14:creationId xmlns:p14="http://schemas.microsoft.com/office/powerpoint/2010/main" val="54200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A26060-FD24-FEAF-99B5-EEFC92966BAB}"/>
              </a:ext>
            </a:extLst>
          </p:cNvPr>
          <p:cNvPicPr>
            <a:picLocks noChangeAspect="1"/>
          </p:cNvPicPr>
          <p:nvPr/>
        </p:nvPicPr>
        <p:blipFill>
          <a:blip r:embed="rId2"/>
          <a:stretch>
            <a:fillRect/>
          </a:stretch>
        </p:blipFill>
        <p:spPr>
          <a:xfrm>
            <a:off x="6195222" y="123825"/>
            <a:ext cx="5497506" cy="6858000"/>
          </a:xfrm>
          <a:prstGeom prst="rect">
            <a:avLst/>
          </a:prstGeom>
        </p:spPr>
      </p:pic>
      <p:sp>
        <p:nvSpPr>
          <p:cNvPr id="3" name="Title 2">
            <a:extLst>
              <a:ext uri="{FF2B5EF4-FFF2-40B4-BE49-F238E27FC236}">
                <a16:creationId xmlns:a16="http://schemas.microsoft.com/office/drawing/2014/main" id="{BC9E30CC-0F7D-235E-BC5C-CCC3D9966307}"/>
              </a:ext>
            </a:extLst>
          </p:cNvPr>
          <p:cNvSpPr>
            <a:spLocks noGrp="1"/>
          </p:cNvSpPr>
          <p:nvPr>
            <p:ph type="title" idx="4294967295"/>
          </p:nvPr>
        </p:nvSpPr>
        <p:spPr>
          <a:xfrm>
            <a:off x="585190" y="741348"/>
            <a:ext cx="6319838" cy="392112"/>
          </a:xfrm>
        </p:spPr>
        <p:txBody>
          <a:bodyPr>
            <a:noAutofit/>
          </a:bodyPr>
          <a:lstStyle/>
          <a:p>
            <a:r>
              <a:rPr lang="en-GB" sz="3600" b="1" dirty="0">
                <a:latin typeface="Hind Vadodara" panose="02000000000000000000" pitchFamily="2" charset="0"/>
                <a:cs typeface="Hind Vadodara" panose="02000000000000000000" pitchFamily="2" charset="0"/>
              </a:rPr>
              <a:t>The Family Review</a:t>
            </a:r>
          </a:p>
        </p:txBody>
      </p:sp>
      <p:sp>
        <p:nvSpPr>
          <p:cNvPr id="2" name="Text Placeholder 2">
            <a:extLst>
              <a:ext uri="{FF2B5EF4-FFF2-40B4-BE49-F238E27FC236}">
                <a16:creationId xmlns:a16="http://schemas.microsoft.com/office/drawing/2014/main" id="{559A24EC-AA76-389B-27B7-4F3D235CD446}"/>
              </a:ext>
            </a:extLst>
          </p:cNvPr>
          <p:cNvSpPr txBox="1">
            <a:spLocks/>
          </p:cNvSpPr>
          <p:nvPr/>
        </p:nvSpPr>
        <p:spPr>
          <a:xfrm>
            <a:off x="345432" y="1468506"/>
            <a:ext cx="6330876" cy="481070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2400">
                <a:latin typeface="Hind Vadodara"/>
                <a:ea typeface="Times New Roman" panose="02020603050405020304" pitchFamily="18" charset="0"/>
                <a:cs typeface="Hind Vadodara"/>
              </a:rPr>
              <a:t>Over the past 6 months the</a:t>
            </a:r>
            <a:r>
              <a:rPr lang="en-GB" sz="2400">
                <a:effectLst/>
                <a:latin typeface="Hind Vadodara"/>
                <a:ea typeface="Times New Roman" panose="02020603050405020304" pitchFamily="18" charset="0"/>
                <a:cs typeface="Hind Vadodara"/>
              </a:rPr>
              <a:t> Children’s Commissioner has been looking into family life.</a:t>
            </a:r>
          </a:p>
          <a:p>
            <a:pPr marL="342900" indent="-342900">
              <a:buFont typeface="Symbol" panose="05050102010706020507" pitchFamily="18" charset="2"/>
              <a:buChar char=""/>
            </a:pPr>
            <a:r>
              <a:rPr lang="en-GB" sz="2400">
                <a:latin typeface="Hind Vadodara"/>
                <a:ea typeface="Times New Roman" panose="02020603050405020304" pitchFamily="18" charset="0"/>
                <a:cs typeface="Hind Vadodara"/>
              </a:rPr>
              <a:t>She has spoken to children across England and has found out facts about families and who you consider part of your family. </a:t>
            </a:r>
            <a:endParaRPr lang="en-GB" sz="2400">
              <a:latin typeface="Hind Vadodara" panose="02000000000000000000" pitchFamily="2" charset="0"/>
              <a:ea typeface="Times New Roman" panose="02020603050405020304" pitchFamily="18" charset="0"/>
              <a:cs typeface="Hind Vadodara" panose="02000000000000000000" pitchFamily="2" charset="0"/>
            </a:endParaRPr>
          </a:p>
          <a:p>
            <a:pPr marL="342900" lvl="0" indent="-342900">
              <a:buFont typeface="Symbol" panose="05050102010706020507" pitchFamily="18" charset="2"/>
              <a:buChar char=""/>
            </a:pPr>
            <a:r>
              <a:rPr lang="en-GB" sz="2400">
                <a:latin typeface="Hind Vadodara"/>
                <a:ea typeface="Times New Roman" panose="02020603050405020304" pitchFamily="18" charset="0"/>
                <a:cs typeface="Hind Vadodara"/>
              </a:rPr>
              <a:t>Importantly she has found out just how much family means to you and is looking at what can be done to enhance family life.</a:t>
            </a:r>
          </a:p>
          <a:p>
            <a:pPr marL="342900" lvl="0" indent="-342900">
              <a:buFont typeface="Symbol" panose="05050102010706020507" pitchFamily="18" charset="2"/>
              <a:buChar char=""/>
            </a:pPr>
            <a:r>
              <a:rPr lang="en-GB" sz="2400">
                <a:effectLst/>
                <a:latin typeface="Hind Vadodara"/>
                <a:ea typeface="Times New Roman" panose="02020603050405020304" pitchFamily="18" charset="0"/>
                <a:cs typeface="Hind Vadodara"/>
              </a:rPr>
              <a:t>She also looked at the differences in family life due to the COVID-19 pandemic.</a:t>
            </a:r>
          </a:p>
        </p:txBody>
      </p:sp>
    </p:spTree>
    <p:extLst>
      <p:ext uri="{BB962C8B-B14F-4D97-AF65-F5344CB8AC3E}">
        <p14:creationId xmlns:p14="http://schemas.microsoft.com/office/powerpoint/2010/main" val="72499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CA9B34-9F4C-E286-A4B5-67F6B8DB9EB5}"/>
              </a:ext>
            </a:extLst>
          </p:cNvPr>
          <p:cNvSpPr txBox="1">
            <a:spLocks/>
          </p:cNvSpPr>
          <p:nvPr/>
        </p:nvSpPr>
        <p:spPr>
          <a:xfrm>
            <a:off x="579037" y="720487"/>
            <a:ext cx="4362450" cy="382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9" name="Title 1">
            <a:extLst>
              <a:ext uri="{FF2B5EF4-FFF2-40B4-BE49-F238E27FC236}">
                <a16:creationId xmlns:a16="http://schemas.microsoft.com/office/drawing/2014/main" id="{0A311474-F759-C9FC-5F8A-98801630E436}"/>
              </a:ext>
            </a:extLst>
          </p:cNvPr>
          <p:cNvSpPr txBox="1">
            <a:spLocks/>
          </p:cNvSpPr>
          <p:nvPr/>
        </p:nvSpPr>
        <p:spPr>
          <a:xfrm>
            <a:off x="583556" y="629681"/>
            <a:ext cx="857495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Family in the UK and England in 2022</a:t>
            </a:r>
          </a:p>
        </p:txBody>
      </p:sp>
      <p:sp>
        <p:nvSpPr>
          <p:cNvPr id="4" name="Text Placeholder 2">
            <a:extLst>
              <a:ext uri="{FF2B5EF4-FFF2-40B4-BE49-F238E27FC236}">
                <a16:creationId xmlns:a16="http://schemas.microsoft.com/office/drawing/2014/main" id="{13429737-14B9-64CE-C680-8781D1BC8752}"/>
              </a:ext>
            </a:extLst>
          </p:cNvPr>
          <p:cNvSpPr txBox="1">
            <a:spLocks/>
          </p:cNvSpPr>
          <p:nvPr/>
        </p:nvSpPr>
        <p:spPr>
          <a:xfrm>
            <a:off x="6980010" y="1620322"/>
            <a:ext cx="4357006" cy="481070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6200" b="1">
                <a:latin typeface="Hind Vadodara"/>
                <a:ea typeface="Times New Roman" panose="02020603050405020304" pitchFamily="18" charset="0"/>
                <a:cs typeface="Hind Vadodara"/>
              </a:rPr>
              <a:t>63% </a:t>
            </a:r>
            <a:r>
              <a:rPr lang="en-GB" sz="2400">
                <a:latin typeface="Hind Vadodara"/>
                <a:ea typeface="Times New Roman" panose="02020603050405020304" pitchFamily="18" charset="0"/>
                <a:cs typeface="Hind Vadodara"/>
              </a:rPr>
              <a:t>of families are married couples with children</a:t>
            </a:r>
          </a:p>
          <a:p>
            <a:pPr marL="0" lvl="0" indent="0">
              <a:buNone/>
            </a:pPr>
            <a:r>
              <a:rPr lang="en-GB" sz="6200" b="1">
                <a:effectLst/>
                <a:latin typeface="Hind Vadodara"/>
                <a:ea typeface="Times New Roman" panose="02020603050405020304" pitchFamily="18" charset="0"/>
                <a:cs typeface="Hind Vadodara"/>
              </a:rPr>
              <a:t>14% </a:t>
            </a:r>
            <a:r>
              <a:rPr lang="en-GB" sz="2400">
                <a:effectLst/>
                <a:latin typeface="Hind Vadodara"/>
                <a:ea typeface="Times New Roman" panose="02020603050405020304" pitchFamily="18" charset="0"/>
                <a:cs typeface="Hind Vadodara"/>
              </a:rPr>
              <a:t>of families are couples who are not married with children</a:t>
            </a:r>
          </a:p>
          <a:p>
            <a:pPr marL="0" lvl="0" indent="0">
              <a:buNone/>
            </a:pPr>
            <a:r>
              <a:rPr lang="en-GB" sz="6200" b="1">
                <a:effectLst/>
                <a:latin typeface="Hind Vadodara"/>
                <a:ea typeface="Times New Roman" panose="02020603050405020304" pitchFamily="18" charset="0"/>
                <a:cs typeface="Hind Vadodara"/>
              </a:rPr>
              <a:t>23% </a:t>
            </a:r>
            <a:r>
              <a:rPr lang="en-GB" sz="2400">
                <a:effectLst/>
                <a:latin typeface="Hind Vadodara"/>
                <a:ea typeface="Times New Roman" panose="02020603050405020304" pitchFamily="18" charset="0"/>
                <a:cs typeface="Hind Vadodara"/>
              </a:rPr>
              <a:t>of families have single parents</a:t>
            </a:r>
          </a:p>
        </p:txBody>
      </p:sp>
      <p:pic>
        <p:nvPicPr>
          <p:cNvPr id="8" name="Picture 7" descr="Logo&#10;&#10;Description automatically generated">
            <a:extLst>
              <a:ext uri="{FF2B5EF4-FFF2-40B4-BE49-F238E27FC236}">
                <a16:creationId xmlns:a16="http://schemas.microsoft.com/office/drawing/2014/main" id="{7274911C-130C-811D-462B-A7835FFEE07A}"/>
              </a:ext>
            </a:extLst>
          </p:cNvPr>
          <p:cNvPicPr>
            <a:picLocks noChangeAspect="1"/>
          </p:cNvPicPr>
          <p:nvPr/>
        </p:nvPicPr>
        <p:blipFill rotWithShape="1">
          <a:blip r:embed="rId3">
            <a:extLst>
              <a:ext uri="{28A0092B-C50C-407E-A947-70E740481C1C}">
                <a14:useLocalDpi xmlns:a14="http://schemas.microsoft.com/office/drawing/2010/main" val="0"/>
              </a:ext>
            </a:extLst>
          </a:blip>
          <a:srcRect b="22592"/>
          <a:stretch/>
        </p:blipFill>
        <p:spPr>
          <a:xfrm>
            <a:off x="579037" y="1371376"/>
            <a:ext cx="5929713" cy="4590037"/>
          </a:xfrm>
          <a:prstGeom prst="rect">
            <a:avLst/>
          </a:prstGeom>
        </p:spPr>
      </p:pic>
    </p:spTree>
    <p:extLst>
      <p:ext uri="{BB962C8B-B14F-4D97-AF65-F5344CB8AC3E}">
        <p14:creationId xmlns:p14="http://schemas.microsoft.com/office/powerpoint/2010/main" val="255785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03F6FC5D-8706-5B46-3EDC-52852E9926F1}"/>
              </a:ext>
            </a:extLst>
          </p:cNvPr>
          <p:cNvPicPr>
            <a:picLocks noChangeAspect="1"/>
          </p:cNvPicPr>
          <p:nvPr/>
        </p:nvPicPr>
        <p:blipFill rotWithShape="1">
          <a:blip r:embed="rId2">
            <a:extLst>
              <a:ext uri="{28A0092B-C50C-407E-A947-70E740481C1C}">
                <a14:useLocalDpi xmlns:a14="http://schemas.microsoft.com/office/drawing/2010/main" val="0"/>
              </a:ext>
            </a:extLst>
          </a:blip>
          <a:srcRect b="21413"/>
          <a:stretch/>
        </p:blipFill>
        <p:spPr>
          <a:xfrm>
            <a:off x="5436133" y="1341506"/>
            <a:ext cx="6444717" cy="5064707"/>
          </a:xfrm>
          <a:prstGeom prst="rect">
            <a:avLst/>
          </a:prstGeom>
        </p:spPr>
      </p:pic>
      <p:sp>
        <p:nvSpPr>
          <p:cNvPr id="2" name="Title 1">
            <a:extLst>
              <a:ext uri="{FF2B5EF4-FFF2-40B4-BE49-F238E27FC236}">
                <a16:creationId xmlns:a16="http://schemas.microsoft.com/office/drawing/2014/main" id="{57AC2996-6CF4-9EFA-7BFD-9FB45D3D8FB9}"/>
              </a:ext>
            </a:extLst>
          </p:cNvPr>
          <p:cNvSpPr txBox="1">
            <a:spLocks/>
          </p:cNvSpPr>
          <p:nvPr/>
        </p:nvSpPr>
        <p:spPr>
          <a:xfrm>
            <a:off x="583556" y="629681"/>
            <a:ext cx="857495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Families come in all shapes and sizes</a:t>
            </a:r>
          </a:p>
        </p:txBody>
      </p:sp>
      <p:sp>
        <p:nvSpPr>
          <p:cNvPr id="6" name="Text Placeholder 2">
            <a:extLst>
              <a:ext uri="{FF2B5EF4-FFF2-40B4-BE49-F238E27FC236}">
                <a16:creationId xmlns:a16="http://schemas.microsoft.com/office/drawing/2014/main" id="{E85AE5E3-1B6B-0005-6918-E319BC4F119E}"/>
              </a:ext>
            </a:extLst>
          </p:cNvPr>
          <p:cNvSpPr txBox="1">
            <a:spLocks/>
          </p:cNvSpPr>
          <p:nvPr/>
        </p:nvSpPr>
        <p:spPr>
          <a:xfrm>
            <a:off x="583557" y="1468506"/>
            <a:ext cx="4839343" cy="481070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400">
                <a:solidFill>
                  <a:srgbClr val="202B51"/>
                </a:solidFill>
                <a:latin typeface="Hind Vadodara"/>
                <a:cs typeface="Hind Vadodara"/>
              </a:rPr>
              <a:t>About one in ten families are 'blended' which means that children live with at least one step-parent.</a:t>
            </a:r>
          </a:p>
          <a:p>
            <a:pPr marL="342900" indent="-342900">
              <a:buFont typeface="Symbol" panose="05050102010706020507" pitchFamily="18" charset="2"/>
              <a:buChar char=""/>
            </a:pPr>
            <a:r>
              <a:rPr lang="en-GB" sz="2400">
                <a:solidFill>
                  <a:srgbClr val="202B51"/>
                </a:solidFill>
                <a:latin typeface="Hind Vadodara"/>
                <a:cs typeface="Hind Vadodara"/>
              </a:rPr>
              <a:t>Parents separating is quite common, but parents can get back together, or form new relationships.</a:t>
            </a:r>
          </a:p>
          <a:p>
            <a:pPr marL="342900" indent="-342900">
              <a:buFont typeface="Symbol" panose="05050102010706020507" pitchFamily="18" charset="2"/>
              <a:buChar char=""/>
            </a:pPr>
            <a:r>
              <a:rPr lang="en-GB" sz="2400">
                <a:solidFill>
                  <a:srgbClr val="202B51"/>
                </a:solidFill>
                <a:latin typeface="Hind Vadodara"/>
                <a:cs typeface="Hind Vadodara"/>
              </a:rPr>
              <a:t>In our survey of family life, nearly a quarter of children don't live with both of their parents in their main home.  </a:t>
            </a:r>
          </a:p>
        </p:txBody>
      </p:sp>
    </p:spTree>
    <p:extLst>
      <p:ext uri="{BB962C8B-B14F-4D97-AF65-F5344CB8AC3E}">
        <p14:creationId xmlns:p14="http://schemas.microsoft.com/office/powerpoint/2010/main" val="169701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2996-6CF4-9EFA-7BFD-9FB45D3D8FB9}"/>
              </a:ext>
            </a:extLst>
          </p:cNvPr>
          <p:cNvSpPr txBox="1">
            <a:spLocks/>
          </p:cNvSpPr>
          <p:nvPr/>
        </p:nvSpPr>
        <p:spPr>
          <a:xfrm>
            <a:off x="583556" y="629681"/>
            <a:ext cx="3129363" cy="866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Families across the country were united in how important they thought family was to their lives</a:t>
            </a:r>
          </a:p>
        </p:txBody>
      </p:sp>
      <p:pic>
        <p:nvPicPr>
          <p:cNvPr id="5" name="Picture 4" descr="Text&#10;&#10;Description automatically generated">
            <a:extLst>
              <a:ext uri="{FF2B5EF4-FFF2-40B4-BE49-F238E27FC236}">
                <a16:creationId xmlns:a16="http://schemas.microsoft.com/office/drawing/2014/main" id="{EA62E98C-C2B1-9FFC-57E4-56395BB3C4BC}"/>
              </a:ext>
            </a:extLst>
          </p:cNvPr>
          <p:cNvPicPr>
            <a:picLocks noChangeAspect="1"/>
          </p:cNvPicPr>
          <p:nvPr/>
        </p:nvPicPr>
        <p:blipFill rotWithShape="1">
          <a:blip r:embed="rId2">
            <a:extLst>
              <a:ext uri="{28A0092B-C50C-407E-A947-70E740481C1C}">
                <a14:useLocalDpi xmlns:a14="http://schemas.microsoft.com/office/drawing/2010/main" val="0"/>
              </a:ext>
            </a:extLst>
          </a:blip>
          <a:srcRect b="23148"/>
          <a:stretch/>
        </p:blipFill>
        <p:spPr>
          <a:xfrm>
            <a:off x="4362450" y="628183"/>
            <a:ext cx="7518400" cy="5778030"/>
          </a:xfrm>
          <a:prstGeom prst="rect">
            <a:avLst/>
          </a:prstGeom>
        </p:spPr>
      </p:pic>
    </p:spTree>
    <p:extLst>
      <p:ext uri="{BB962C8B-B14F-4D97-AF65-F5344CB8AC3E}">
        <p14:creationId xmlns:p14="http://schemas.microsoft.com/office/powerpoint/2010/main" val="401497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59FC200-118B-080D-5CDA-04AEDE009D16}"/>
              </a:ext>
            </a:extLst>
          </p:cNvPr>
          <p:cNvPicPr>
            <a:picLocks noChangeAspect="1"/>
          </p:cNvPicPr>
          <p:nvPr/>
        </p:nvPicPr>
        <p:blipFill rotWithShape="1">
          <a:blip r:embed="rId3">
            <a:extLst>
              <a:ext uri="{28A0092B-C50C-407E-A947-70E740481C1C}">
                <a14:useLocalDpi xmlns:a14="http://schemas.microsoft.com/office/drawing/2010/main" val="0"/>
              </a:ext>
            </a:extLst>
          </a:blip>
          <a:srcRect t="1" b="22130"/>
          <a:stretch/>
        </p:blipFill>
        <p:spPr>
          <a:xfrm>
            <a:off x="4339516" y="628184"/>
            <a:ext cx="7541334" cy="5778030"/>
          </a:xfrm>
          <a:prstGeom prst="rect">
            <a:avLst/>
          </a:prstGeom>
        </p:spPr>
      </p:pic>
      <p:sp>
        <p:nvSpPr>
          <p:cNvPr id="9" name="Title 1">
            <a:extLst>
              <a:ext uri="{FF2B5EF4-FFF2-40B4-BE49-F238E27FC236}">
                <a16:creationId xmlns:a16="http://schemas.microsoft.com/office/drawing/2014/main" id="{CD2A4BFA-CFC0-BF08-B64E-A5CC79B061E0}"/>
              </a:ext>
            </a:extLst>
          </p:cNvPr>
          <p:cNvSpPr txBox="1">
            <a:spLocks/>
          </p:cNvSpPr>
          <p:nvPr/>
        </p:nvSpPr>
        <p:spPr>
          <a:xfrm>
            <a:off x="583556" y="629681"/>
            <a:ext cx="3223050" cy="83443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a:cs typeface="Hind Vadodara"/>
              </a:rPr>
              <a:t>Good family relationships are important to children's happiness</a:t>
            </a:r>
          </a:p>
        </p:txBody>
      </p:sp>
    </p:spTree>
    <p:extLst>
      <p:ext uri="{BB962C8B-B14F-4D97-AF65-F5344CB8AC3E}">
        <p14:creationId xmlns:p14="http://schemas.microsoft.com/office/powerpoint/2010/main" val="358889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2996-6CF4-9EFA-7BFD-9FB45D3D8FB9}"/>
              </a:ext>
            </a:extLst>
          </p:cNvPr>
          <p:cNvSpPr txBox="1">
            <a:spLocks/>
          </p:cNvSpPr>
          <p:nvPr/>
        </p:nvSpPr>
        <p:spPr>
          <a:xfrm>
            <a:off x="583556" y="629681"/>
            <a:ext cx="10142501"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Hind Vadodara" panose="02000000000000000000" pitchFamily="2" charset="0"/>
                <a:cs typeface="Hind Vadodara" panose="02000000000000000000" pitchFamily="2" charset="0"/>
              </a:rPr>
              <a:t>Children living away from their birth parents </a:t>
            </a:r>
          </a:p>
        </p:txBody>
      </p:sp>
      <p:pic>
        <p:nvPicPr>
          <p:cNvPr id="5" name="Picture 4" descr="Text&#10;&#10;Description automatically generated with medium confidence">
            <a:extLst>
              <a:ext uri="{FF2B5EF4-FFF2-40B4-BE49-F238E27FC236}">
                <a16:creationId xmlns:a16="http://schemas.microsoft.com/office/drawing/2014/main" id="{0B8F8ECF-DFE5-D4C1-9A34-BD829935C804}"/>
              </a:ext>
            </a:extLst>
          </p:cNvPr>
          <p:cNvPicPr>
            <a:picLocks noChangeAspect="1"/>
          </p:cNvPicPr>
          <p:nvPr/>
        </p:nvPicPr>
        <p:blipFill rotWithShape="1">
          <a:blip r:embed="rId3">
            <a:extLst>
              <a:ext uri="{28A0092B-C50C-407E-A947-70E740481C1C}">
                <a14:useLocalDpi xmlns:a14="http://schemas.microsoft.com/office/drawing/2010/main" val="0"/>
              </a:ext>
            </a:extLst>
          </a:blip>
          <a:srcRect b="21139"/>
          <a:stretch/>
        </p:blipFill>
        <p:spPr>
          <a:xfrm>
            <a:off x="407065" y="1338149"/>
            <a:ext cx="5558305" cy="4383314"/>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8D8ED3E1-0E46-E2AF-DAC8-D0A6D0728AA4}"/>
              </a:ext>
            </a:extLst>
          </p:cNvPr>
          <p:cNvPicPr>
            <a:picLocks noChangeAspect="1"/>
          </p:cNvPicPr>
          <p:nvPr/>
        </p:nvPicPr>
        <p:blipFill rotWithShape="1">
          <a:blip r:embed="rId4">
            <a:extLst>
              <a:ext uri="{28A0092B-C50C-407E-A947-70E740481C1C}">
                <a14:useLocalDpi xmlns:a14="http://schemas.microsoft.com/office/drawing/2010/main" val="0"/>
              </a:ext>
            </a:extLst>
          </a:blip>
          <a:srcRect b="23333"/>
          <a:stretch/>
        </p:blipFill>
        <p:spPr>
          <a:xfrm>
            <a:off x="6096000" y="1338149"/>
            <a:ext cx="5707628" cy="4375848"/>
          </a:xfrm>
          <a:prstGeom prst="rect">
            <a:avLst/>
          </a:prstGeom>
        </p:spPr>
      </p:pic>
    </p:spTree>
    <p:extLst>
      <p:ext uri="{BB962C8B-B14F-4D97-AF65-F5344CB8AC3E}">
        <p14:creationId xmlns:p14="http://schemas.microsoft.com/office/powerpoint/2010/main" val="3599957040"/>
      </p:ext>
    </p:extLst>
  </p:cSld>
  <p:clrMapOvr>
    <a:masterClrMapping/>
  </p:clrMapOvr>
</p:sld>
</file>

<file path=ppt/theme/theme1.xml><?xml version="1.0" encoding="utf-8"?>
<a:theme xmlns:a="http://schemas.openxmlformats.org/drawingml/2006/main" name="Custom Design">
  <a:themeElements>
    <a:clrScheme name="CHILDREN'S COMMISSIONER 1">
      <a:dk1>
        <a:srgbClr val="202B51"/>
      </a:dk1>
      <a:lt1>
        <a:srgbClr val="FFFFFF"/>
      </a:lt1>
      <a:dk2>
        <a:srgbClr val="44546A"/>
      </a:dk2>
      <a:lt2>
        <a:srgbClr val="E7E6E6"/>
      </a:lt2>
      <a:accent1>
        <a:srgbClr val="19AC86"/>
      </a:accent1>
      <a:accent2>
        <a:srgbClr val="A1D3C3"/>
      </a:accent2>
      <a:accent3>
        <a:srgbClr val="D50F34"/>
      </a:accent3>
      <a:accent4>
        <a:srgbClr val="F1B334"/>
      </a:accent4>
      <a:accent5>
        <a:srgbClr val="753BBD"/>
      </a:accent5>
      <a:accent6>
        <a:srgbClr val="0085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D908AB042DA14E98E83DD91EDFB348" ma:contentTypeVersion="14" ma:contentTypeDescription="Create a new document." ma:contentTypeScope="" ma:versionID="9ba704d881fd2ca5c38f9327f3113e19">
  <xsd:schema xmlns:xsd="http://www.w3.org/2001/XMLSchema" xmlns:xs="http://www.w3.org/2001/XMLSchema" xmlns:p="http://schemas.microsoft.com/office/2006/metadata/properties" xmlns:ns2="ffb083f2-0ff9-4120-96db-5f921f02879e" xmlns:ns3="4a4a355b-4925-4e0a-9e42-f8250ef9552c" targetNamespace="http://schemas.microsoft.com/office/2006/metadata/properties" ma:root="true" ma:fieldsID="b4594f70a2e22ebfd95fcd731f8989d3" ns2:_="" ns3:_="">
    <xsd:import namespace="ffb083f2-0ff9-4120-96db-5f921f02879e"/>
    <xsd:import namespace="4a4a355b-4925-4e0a-9e42-f8250ef955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083f2-0ff9-4120-96db-5f921f028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4a355b-4925-4e0a-9e42-f8250ef955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bd908e5-696d-40db-8d63-d33e7e6c36cf}" ma:internalName="TaxCatchAll" ma:showField="CatchAllData" ma:web="4a4a355b-4925-4e0a-9e42-f8250ef955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4a355b-4925-4e0a-9e42-f8250ef9552c" xsi:nil="true"/>
    <lcf76f155ced4ddcb4097134ff3c332f xmlns="ffb083f2-0ff9-4120-96db-5f921f02879e">
      <Terms xmlns="http://schemas.microsoft.com/office/infopath/2007/PartnerControls"/>
    </lcf76f155ced4ddcb4097134ff3c332f>
    <SharedWithUsers xmlns="4a4a355b-4925-4e0a-9e42-f8250ef9552c">
      <UserInfo>
        <DisplayName>FRITH, Emily - Children's Commissioner</DisplayName>
        <AccountId>26</AccountId>
        <AccountType/>
      </UserInfo>
      <UserInfo>
        <DisplayName>STANIC, Alex - Children's Commissioner</DisplayName>
        <AccountId>44</AccountId>
        <AccountType/>
      </UserInfo>
      <UserInfo>
        <DisplayName>HURST, Laura</DisplayName>
        <AccountId>10</AccountId>
        <AccountType/>
      </UserInfo>
      <UserInfo>
        <DisplayName>CAMMAERTS, Juliette</DisplayName>
        <AccountId>40</AccountId>
        <AccountType/>
      </UserInfo>
      <UserInfo>
        <DisplayName>DAVIES, Scout - Children's Commissioner</DisplayName>
        <AccountId>16</AccountId>
        <AccountType/>
      </UserInfo>
    </SharedWithUsers>
  </documentManagement>
</p:properties>
</file>

<file path=customXml/itemProps1.xml><?xml version="1.0" encoding="utf-8"?>
<ds:datastoreItem xmlns:ds="http://schemas.openxmlformats.org/officeDocument/2006/customXml" ds:itemID="{BD19FB84-8F50-42F9-9FE6-79F9285613E9}">
  <ds:schemaRefs>
    <ds:schemaRef ds:uri="http://schemas.microsoft.com/sharepoint/v3/contenttype/forms"/>
  </ds:schemaRefs>
</ds:datastoreItem>
</file>

<file path=customXml/itemProps2.xml><?xml version="1.0" encoding="utf-8"?>
<ds:datastoreItem xmlns:ds="http://schemas.openxmlformats.org/officeDocument/2006/customXml" ds:itemID="{C752370F-DBB7-4924-961F-CBBCAC22D545}">
  <ds:schemaRefs>
    <ds:schemaRef ds:uri="4a4a355b-4925-4e0a-9e42-f8250ef9552c"/>
    <ds:schemaRef ds:uri="ffb083f2-0ff9-4120-96db-5f921f0287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3F6037-440E-4762-AAE3-54A2A82D45A6}">
  <ds:schemaRefs>
    <ds:schemaRef ds:uri="4a4a355b-4925-4e0a-9e42-f8250ef9552c"/>
    <ds:schemaRef ds:uri="ffb083f2-0ff9-4120-96db-5f921f0287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112</TotalTime>
  <Words>4151</Words>
  <Application>Microsoft Office PowerPoint</Application>
  <PresentationFormat>Widescreen</PresentationFormat>
  <Paragraphs>187</Paragraphs>
  <Slides>24</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Cambria</vt:lpstr>
      <vt:lpstr>Courier New</vt:lpstr>
      <vt:lpstr>Hind Vadodara</vt:lpstr>
      <vt:lpstr>Symbol</vt:lpstr>
      <vt:lpstr>Wingdings</vt:lpstr>
      <vt:lpstr>Custom Design</vt:lpstr>
      <vt:lpstr>PowerPoint Presentation</vt:lpstr>
      <vt:lpstr>PowerPoint Presentation</vt:lpstr>
      <vt:lpstr>PowerPoint Presentation</vt:lpstr>
      <vt:lpstr>The Family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 your family tree </vt:lpstr>
      <vt:lpstr>PowerPoint Presentation</vt:lpstr>
      <vt:lpstr>Draw your family </vt:lpstr>
      <vt:lpstr>PowerPoint Presentation</vt:lpstr>
      <vt:lpstr>Describe your family</vt:lpstr>
      <vt:lpstr>PowerPoint Presentation</vt:lpstr>
      <vt:lpstr>Create your own cookbook </vt:lpstr>
      <vt:lpstr>“It’s my life” music album </vt:lpstr>
      <vt:lpstr>Create a podcast</vt:lpstr>
      <vt:lpstr>Showcase your creativity with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assembly</dc:title>
  <dc:creator>STANIC, Alex - Children's Commissioner</dc:creator>
  <cp:lastModifiedBy>DAVIES, Scout - Children's Commissioner</cp:lastModifiedBy>
  <cp:revision>2</cp:revision>
  <dcterms:created xsi:type="dcterms:W3CDTF">2022-06-07T14:41:23Z</dcterms:created>
  <dcterms:modified xsi:type="dcterms:W3CDTF">2022-08-31T17:39:38Z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0x0101000FD908AB042DA14E98E83DD91EDFB348</vt:lpwstr>
  </property>
  <property fmtid="{D5CDD505-2E9C-101B-9397-08002B2CF9AE}" pid="3" name="MediaServiceImageTags">
    <vt:lpwstr/>
  </property>
</Properties>
</file>