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  <p:sldMasterId id="2147483713" r:id="rId2"/>
    <p:sldMasterId id="2147483751" r:id="rId3"/>
    <p:sldMasterId id="2147483777" r:id="rId4"/>
    <p:sldMasterId id="2147483792" r:id="rId5"/>
    <p:sldMasterId id="2147483806" r:id="rId6"/>
  </p:sldMasterIdLst>
  <p:notesMasterIdLst>
    <p:notesMasterId r:id="rId15"/>
  </p:notesMasterIdLst>
  <p:handoutMasterIdLst>
    <p:handoutMasterId r:id="rId16"/>
  </p:handoutMasterIdLst>
  <p:sldIdLst>
    <p:sldId id="792" r:id="rId7"/>
    <p:sldId id="1065" r:id="rId8"/>
    <p:sldId id="1158" r:id="rId9"/>
    <p:sldId id="1153" r:id="rId10"/>
    <p:sldId id="1155" r:id="rId11"/>
    <p:sldId id="1142" r:id="rId12"/>
    <p:sldId id="1157" r:id="rId13"/>
    <p:sldId id="115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B5777B9-3CC3-5A41-BED6-6FC88505895A}">
          <p14:sldIdLst>
            <p14:sldId id="792"/>
            <p14:sldId id="1065"/>
            <p14:sldId id="1158"/>
            <p14:sldId id="1153"/>
            <p14:sldId id="1155"/>
            <p14:sldId id="1142"/>
            <p14:sldId id="1157"/>
            <p14:sldId id="11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sslemont" initials="S" lastIdx="49" clrIdx="0"/>
  <p:cmAuthor id="2" name="sophie esslemont" initials="se" lastIdx="3" clrIdx="1"/>
  <p:cmAuthor id="3" name="georgie emery" initials="ge" lastIdx="1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F6EF"/>
    <a:srgbClr val="FFD3D6"/>
    <a:srgbClr val="FFFF9E"/>
    <a:srgbClr val="9575CD"/>
    <a:srgbClr val="FFA4AB"/>
    <a:srgbClr val="6088EF"/>
    <a:srgbClr val="ECD5CC"/>
    <a:srgbClr val="A1573A"/>
    <a:srgbClr val="B7E3CD"/>
    <a:srgbClr val="5EC0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4" autoAdjust="0"/>
    <p:restoredTop sz="77463" autoAdjust="0"/>
  </p:normalViewPr>
  <p:slideViewPr>
    <p:cSldViewPr snapToGrid="0" snapToObjects="1">
      <p:cViewPr varScale="1">
        <p:scale>
          <a:sx n="84" d="100"/>
          <a:sy n="84" d="100"/>
        </p:scale>
        <p:origin x="2460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A88A954-D306-473F-84C7-C7EED32ACA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67FFA7-8E32-4CC8-AC6C-A22E3563FDE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7972F-466E-485A-888A-3E6ECE5BC824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B4467C-4074-417C-99A4-0142CEF0291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965F8D-8576-4005-AC55-0ED65E2EC2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4E57D-10AE-408B-A04C-1F96870332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834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639A9-0CD2-2744-B770-EA455BEF754E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1A601-D8BD-B040-ABA4-FE93694EB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85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hildrenscommissioner.gov.uk/thebigask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The Big Ask: </a:t>
            </a:r>
            <a:r>
              <a:rPr lang="en-GB" dirty="0">
                <a:hlinkClick r:id="rId3"/>
              </a:rPr>
              <a:t>https://childrenscommissioner.gov.uk/thebigask/</a:t>
            </a:r>
            <a:endParaRPr lang="en-GB" b="1" dirty="0"/>
          </a:p>
          <a:p>
            <a:endParaRPr lang="en-GB" b="1" dirty="0"/>
          </a:p>
          <a:p>
            <a:r>
              <a:rPr lang="en-GB" b="1" dirty="0"/>
              <a:t>Images</a:t>
            </a:r>
          </a:p>
          <a:p>
            <a:pPr marL="228600" indent="-228600">
              <a:buAutoNum type="arabicParenR"/>
            </a:pPr>
            <a:r>
              <a:rPr lang="en-GB" b="0" dirty="0"/>
              <a:t>iStock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https://www.childrenscommissioner.gov.uk/</a:t>
            </a:r>
          </a:p>
          <a:p>
            <a:pPr marL="228600" indent="-228600">
              <a:buAutoNum type="arabicParenR"/>
            </a:pPr>
            <a:endParaRPr lang="en-GB" b="0" dirty="0"/>
          </a:p>
          <a:p>
            <a:pPr marL="0" indent="0">
              <a:buNone/>
            </a:pPr>
            <a:endParaRPr lang="en-GB" b="0" dirty="0"/>
          </a:p>
          <a:p>
            <a:pPr marL="0" indent="0">
              <a:buNone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EB792-E9EA-4253-81C2-67B8A5021DEC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521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</a:p>
          <a:p>
            <a:pPr marL="228600" indent="-228600">
              <a:buAutoNum type="arabicParenR"/>
            </a:pPr>
            <a:r>
              <a:rPr lang="en-GB" b="0" dirty="0"/>
              <a:t>iStock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1A601-D8BD-B040-ABA4-FE93694EBC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5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Images</a:t>
            </a:r>
          </a:p>
          <a:p>
            <a:pPr marL="228600" indent="-228600">
              <a:buAutoNum type="arabicParenR"/>
            </a:pPr>
            <a:r>
              <a:rPr lang="en-GB" dirty="0"/>
              <a:t>Icons8</a:t>
            </a:r>
          </a:p>
          <a:p>
            <a:pPr marL="228600" indent="-228600">
              <a:buAutoNum type="arabicParenR"/>
            </a:pPr>
            <a:endParaRPr lang="en-GB" dirty="0"/>
          </a:p>
          <a:p>
            <a:r>
              <a:rPr lang="en-GB" b="1" dirty="0"/>
              <a:t>References:</a:t>
            </a:r>
          </a:p>
          <a:p>
            <a:pPr marL="0" indent="0">
              <a:buNone/>
            </a:pPr>
            <a:r>
              <a:rPr lang="en-GB" dirty="0"/>
              <a:t>1) https://plan-international.org/sites/default/files/field/field_document/child-friendly_crc_poster_a4_-_final_-_english.pdf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1A601-D8BD-B040-ABA4-FE93694EBC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70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Images</a:t>
            </a:r>
          </a:p>
          <a:p>
            <a:pPr marL="228600" indent="-228600">
              <a:buAutoNum type="arabicParenR"/>
            </a:pPr>
            <a:r>
              <a:rPr lang="en-GB" dirty="0"/>
              <a:t>Icons8</a:t>
            </a:r>
          </a:p>
          <a:p>
            <a:pPr marL="228600" indent="-228600">
              <a:buAutoNum type="arabicParenR"/>
            </a:pPr>
            <a:endParaRPr lang="en-GB" dirty="0"/>
          </a:p>
          <a:p>
            <a:r>
              <a:rPr lang="en-GB" b="1" dirty="0"/>
              <a:t>References:</a:t>
            </a:r>
          </a:p>
          <a:p>
            <a:pPr marL="228600" indent="-228600">
              <a:buAutoNum type="arabicParenR"/>
            </a:pPr>
            <a:r>
              <a:rPr lang="en-GB" dirty="0"/>
              <a:t>https://plan-international.org/sites/default/files/field/field_document/child-friendly_crc_poster_a4_-_final_-_english.pdf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1A601-D8BD-B040-ABA4-FE93694EBC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50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algn="l">
              <a:spcAft>
                <a:spcPts val="1200"/>
              </a:spcAft>
            </a:pPr>
            <a:r>
              <a:rPr lang="en-GB" sz="1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Alternative video link: </a:t>
            </a:r>
            <a:r>
              <a:rPr lang="en-GB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https://www.youtube.com/watch?v=rHV4b5iwwmk (until 3:07)</a:t>
            </a:r>
          </a:p>
          <a:p>
            <a:pPr marL="457200" algn="l">
              <a:spcAft>
                <a:spcPts val="1200"/>
              </a:spcAft>
            </a:pPr>
            <a:r>
              <a:rPr lang="en-GB" sz="1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Images:</a:t>
            </a:r>
          </a:p>
          <a:p>
            <a:pPr marL="457200" algn="l">
              <a:spcAft>
                <a:spcPts val="1200"/>
              </a:spcAft>
            </a:pPr>
            <a:r>
              <a:rPr lang="en-GB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1) Courtesy of The Children’s Commissioner</a:t>
            </a:r>
            <a:endParaRPr lang="en-GB" sz="18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1A601-D8BD-B040-ABA4-FE93694EBC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70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Images:</a:t>
            </a:r>
          </a:p>
          <a:p>
            <a:pPr marL="0" indent="0">
              <a:buNone/>
            </a:pPr>
            <a:r>
              <a:rPr lang="en-GB" b="0" dirty="0"/>
              <a:t>1. Icons8</a:t>
            </a:r>
          </a:p>
          <a:p>
            <a:r>
              <a:rPr lang="en-GB" dirty="0"/>
              <a:t>2. iStock</a:t>
            </a:r>
          </a:p>
          <a:p>
            <a:r>
              <a:rPr lang="en-GB" dirty="0"/>
              <a:t>3. Children’s Commissioner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1A601-D8BD-B040-ABA4-FE93694EBC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57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</a:p>
          <a:p>
            <a:pPr marL="228600" indent="-228600">
              <a:buAutoNum type="arabicParenR"/>
            </a:pPr>
            <a:r>
              <a:rPr lang="en-GB" b="0" dirty="0" err="1"/>
              <a:t>Pixabay</a:t>
            </a:r>
            <a:r>
              <a:rPr lang="en-GB" b="0" dirty="0"/>
              <a:t> </a:t>
            </a:r>
          </a:p>
          <a:p>
            <a:pPr marL="228600" indent="-228600">
              <a:buAutoNum type="arabicParenR"/>
            </a:pPr>
            <a:r>
              <a:rPr lang="en-GB" b="0" dirty="0"/>
              <a:t>Icons8</a:t>
            </a:r>
          </a:p>
          <a:p>
            <a:pPr marL="228600" indent="-228600">
              <a:buAutoNum type="arabicParenR"/>
            </a:pPr>
            <a:r>
              <a:rPr lang="en-GB" b="0" dirty="0"/>
              <a:t>Children’s Commissioner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1A601-D8BD-B040-ABA4-FE93694EBC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18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Alternative video link: </a:t>
            </a:r>
            <a:r>
              <a:rPr lang="en-GB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https://www.youtube.com/watch?v=rHV4b5iwwmk (from 3:07)</a:t>
            </a:r>
            <a:endParaRPr lang="en-GB" b="1" dirty="0"/>
          </a:p>
          <a:p>
            <a:r>
              <a:rPr lang="en-GB" b="1" dirty="0"/>
              <a:t>Images</a:t>
            </a:r>
          </a:p>
          <a:p>
            <a:pPr marL="228600" indent="-228600">
              <a:buAutoNum type="arabicParenR"/>
            </a:pPr>
            <a:r>
              <a:rPr lang="en-GB" b="0" dirty="0"/>
              <a:t>Icons8</a:t>
            </a:r>
          </a:p>
          <a:p>
            <a:pPr marL="228600" indent="-228600">
              <a:buAutoNum type="arabicParenR"/>
            </a:pPr>
            <a:r>
              <a:rPr lang="en-GB" b="0" dirty="0"/>
              <a:t>Children’s Commissioner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1A601-D8BD-B040-ABA4-FE93694EBCF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72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tif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tif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tif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5.png"/><Relationship Id="rId4" Type="http://schemas.openxmlformats.org/officeDocument/2006/relationships/image" Target="../media/image17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5.png"/><Relationship Id="rId7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6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6.png"/><Relationship Id="rId5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4.png"/><Relationship Id="rId7" Type="http://schemas.openxmlformats.org/officeDocument/2006/relationships/image" Target="../media/image3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32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35.png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4.png"/><Relationship Id="rId7" Type="http://schemas.openxmlformats.org/officeDocument/2006/relationships/image" Target="../media/image3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32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3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4.png"/><Relationship Id="rId7" Type="http://schemas.openxmlformats.org/officeDocument/2006/relationships/image" Target="../media/image3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33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18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6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DA70E7-3C8C-472E-910F-5D5916922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170" y="2420026"/>
            <a:ext cx="1999661" cy="20179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AD2EDB-A7E6-4118-B366-6E2D82288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8725" y="2124745"/>
            <a:ext cx="993753" cy="956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0EE5B9-5D5D-464A-A82B-BF2F089D39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5720">
            <a:off x="2542493" y="954518"/>
            <a:ext cx="499626" cy="5953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201E08-445F-4969-842D-8287DF2BC89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0639" y="3349942"/>
            <a:ext cx="654377" cy="9807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27D556-59F7-424F-9225-FD5341B622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8452" y="2873384"/>
            <a:ext cx="829498" cy="164267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1BFCD-CDBC-443E-B743-AC84C5E56E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97971" y="4207070"/>
            <a:ext cx="3529013" cy="683772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Primary KS1</a:t>
            </a:r>
          </a:p>
        </p:txBody>
      </p:sp>
    </p:spTree>
    <p:extLst>
      <p:ext uri="{BB962C8B-B14F-4D97-AF65-F5344CB8AC3E}">
        <p14:creationId xmlns:p14="http://schemas.microsoft.com/office/powerpoint/2010/main" val="2403409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32B78-DC47-4EF7-8377-CAD9B75100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2811BCB-6383-4BBE-8F38-2811A1D36375}"/>
              </a:ext>
            </a:extLst>
          </p:cNvPr>
          <p:cNvGrpSpPr/>
          <p:nvPr/>
        </p:nvGrpSpPr>
        <p:grpSpPr>
          <a:xfrm>
            <a:off x="3541893" y="2503328"/>
            <a:ext cx="2722203" cy="2748632"/>
            <a:chOff x="3635896" y="2780928"/>
            <a:chExt cx="2722203" cy="27486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76B8D68-E61A-41B5-83C7-05C79518C926}"/>
                </a:ext>
              </a:extLst>
            </p:cNvPr>
            <p:cNvGrpSpPr/>
            <p:nvPr/>
          </p:nvGrpSpPr>
          <p:grpSpPr>
            <a:xfrm>
              <a:off x="3635896" y="2780928"/>
              <a:ext cx="2722203" cy="2748632"/>
              <a:chOff x="3635896" y="2780928"/>
              <a:chExt cx="2722203" cy="2748632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85BB686D-62CB-447D-913B-FE2A5C2840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35896" y="2780928"/>
                <a:ext cx="2722203" cy="2748632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22A87CED-981C-4BF2-8994-CDAA3FEA50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5976" y="4149080"/>
                <a:ext cx="655780" cy="660365"/>
              </a:xfrm>
              <a:prstGeom prst="rect">
                <a:avLst/>
              </a:prstGeom>
            </p:spPr>
          </p:pic>
        </p:grpSp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05739293-DC20-496C-B38E-61B462753C9F}"/>
                </a:ext>
              </a:extLst>
            </p:cNvPr>
            <p:cNvSpPr/>
            <p:nvPr/>
          </p:nvSpPr>
          <p:spPr>
            <a:xfrm>
              <a:off x="4079149" y="4061384"/>
              <a:ext cx="1152128" cy="884265"/>
            </a:xfrm>
            <a:prstGeom prst="frame">
              <a:avLst>
                <a:gd name="adj1" fmla="val 2443"/>
              </a:avLst>
            </a:prstGeom>
            <a:solidFill>
              <a:srgbClr val="6088EF"/>
            </a:solidFill>
            <a:ln>
              <a:solidFill>
                <a:srgbClr val="6088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1D188BFA-42D5-4812-946F-4D320F4D42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5130" y="5817904"/>
            <a:ext cx="3347864" cy="5384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B3753F7-84DA-4001-BFD1-056FC0FF60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8526" y="332656"/>
            <a:ext cx="871804" cy="8779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C4E4566-B2BC-475A-9EFF-BA5C7B4CABBD}"/>
              </a:ext>
            </a:extLst>
          </p:cNvPr>
          <p:cNvSpPr/>
          <p:nvPr/>
        </p:nvSpPr>
        <p:spPr>
          <a:xfrm>
            <a:off x="1970664" y="982129"/>
            <a:ext cx="5238398" cy="13849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GB" sz="2800" b="1">
                <a:solidFill>
                  <a:srgbClr val="2D2D2D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Vote now on…</a:t>
            </a:r>
            <a:br>
              <a:rPr lang="en-GB" sz="2800" b="1">
                <a:solidFill>
                  <a:srgbClr val="97E8D7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GB" sz="2800" b="1">
                <a:solidFill>
                  <a:srgbClr val="97E8D7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GB" sz="2800" b="1" u="sng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www.votesforschools.com</a:t>
            </a:r>
            <a:r>
              <a:rPr lang="en-GB" sz="2800" b="1">
                <a:solidFill>
                  <a:srgbClr val="97E8D7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2602013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0FC176-9C3E-4E4C-AF0F-A4FE49B5BCA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15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0FC176-9C3E-4E4C-AF0F-A4FE49B5BCA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81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DA70E7-3C8C-472E-910F-5D5916922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170" y="2420026"/>
            <a:ext cx="1999661" cy="20179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AD2EDB-A7E6-4118-B366-6E2D82288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8725" y="2124745"/>
            <a:ext cx="993753" cy="956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0EE5B9-5D5D-464A-A82B-BF2F089D39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5720">
            <a:off x="2542493" y="954518"/>
            <a:ext cx="499626" cy="5953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201E08-445F-4969-842D-8287DF2BC89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0639" y="3349942"/>
            <a:ext cx="654377" cy="9807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27D556-59F7-424F-9225-FD5341B622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8452" y="2873384"/>
            <a:ext cx="829498" cy="164267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1BFCD-CDBC-443E-B743-AC84C5E56E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97971" y="4207070"/>
            <a:ext cx="3529013" cy="683772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Primary KS1</a:t>
            </a:r>
          </a:p>
        </p:txBody>
      </p:sp>
    </p:spTree>
    <p:extLst>
      <p:ext uri="{BB962C8B-B14F-4D97-AF65-F5344CB8AC3E}">
        <p14:creationId xmlns:p14="http://schemas.microsoft.com/office/powerpoint/2010/main" val="631052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9"/>
            <a:ext cx="7772400" cy="1470025"/>
          </a:xfrm>
        </p:spPr>
        <p:txBody>
          <a:bodyPr>
            <a:normAutofit/>
          </a:bodyPr>
          <a:lstStyle>
            <a:lvl1pPr>
              <a:defRPr sz="28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73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arning Jour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mage result for finish sign">
            <a:extLst>
              <a:ext uri="{FF2B5EF4-FFF2-40B4-BE49-F238E27FC236}">
                <a16:creationId xmlns:a16="http://schemas.microsoft.com/office/drawing/2014/main" id="{B3EC44D8-1F0E-474B-B346-B47AC186D9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39817" y="4985651"/>
            <a:ext cx="1228485" cy="12187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: Shape 9">
            <a:extLst>
              <a:ext uri="{FF2B5EF4-FFF2-40B4-BE49-F238E27FC236}">
                <a16:creationId xmlns:a16="http://schemas.microsoft.com/office/drawing/2014/main" id="{E61A4D26-4875-40CA-A5B2-7B453F8FE296}"/>
              </a:ext>
            </a:extLst>
          </p:cNvPr>
          <p:cNvSpPr/>
          <p:nvPr/>
        </p:nvSpPr>
        <p:spPr>
          <a:xfrm>
            <a:off x="836464" y="1772816"/>
            <a:ext cx="7581822" cy="4000976"/>
          </a:xfrm>
          <a:custGeom>
            <a:avLst/>
            <a:gdLst>
              <a:gd name="connsiteX0" fmla="*/ 0 w 7263928"/>
              <a:gd name="connsiteY0" fmla="*/ 75127 h 3582415"/>
              <a:gd name="connsiteX1" fmla="*/ 6150280 w 7263928"/>
              <a:gd name="connsiteY1" fmla="*/ 100179 h 3582415"/>
              <a:gd name="connsiteX2" fmla="*/ 6770318 w 7263928"/>
              <a:gd name="connsiteY2" fmla="*/ 1052157 h 3582415"/>
              <a:gd name="connsiteX3" fmla="*/ 795403 w 7263928"/>
              <a:gd name="connsiteY3" fmla="*/ 1803719 h 3582415"/>
              <a:gd name="connsiteX4" fmla="*/ 989557 w 7263928"/>
              <a:gd name="connsiteY4" fmla="*/ 3075110 h 3582415"/>
              <a:gd name="connsiteX5" fmla="*/ 6657584 w 7263928"/>
              <a:gd name="connsiteY5" fmla="*/ 3582415 h 3582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63928" h="3582415">
                <a:moveTo>
                  <a:pt x="0" y="75127"/>
                </a:moveTo>
                <a:cubicBezTo>
                  <a:pt x="2510947" y="6234"/>
                  <a:pt x="5021894" y="-62659"/>
                  <a:pt x="6150280" y="100179"/>
                </a:cubicBezTo>
                <a:cubicBezTo>
                  <a:pt x="7278666" y="263017"/>
                  <a:pt x="7662797" y="768234"/>
                  <a:pt x="6770318" y="1052157"/>
                </a:cubicBezTo>
                <a:cubicBezTo>
                  <a:pt x="5877839" y="1336080"/>
                  <a:pt x="1758863" y="1466560"/>
                  <a:pt x="795403" y="1803719"/>
                </a:cubicBezTo>
                <a:cubicBezTo>
                  <a:pt x="-168057" y="2140878"/>
                  <a:pt x="12527" y="2778661"/>
                  <a:pt x="989557" y="3075110"/>
                </a:cubicBezTo>
                <a:cubicBezTo>
                  <a:pt x="1966587" y="3371559"/>
                  <a:pt x="4312085" y="3476987"/>
                  <a:pt x="6657584" y="3582415"/>
                </a:cubicBezTo>
              </a:path>
            </a:pathLst>
          </a:custGeom>
          <a:noFill/>
          <a:ln>
            <a:solidFill>
              <a:srgbClr val="608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highlight>
                <a:srgbClr val="03ABE1"/>
              </a:highlight>
              <a:latin typeface="Century Gothic"/>
              <a:cs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ttp://www.thehiveinsight.com/wp-content/themes/tsu/css/images/signs-right-start.png">
            <a:extLst>
              <a:ext uri="{FF2B5EF4-FFF2-40B4-BE49-F238E27FC236}">
                <a16:creationId xmlns:a16="http://schemas.microsoft.com/office/drawing/2014/main" id="{3E3F0D5E-229D-49A7-AAB6-0D351DD0A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248457"/>
            <a:ext cx="1431618" cy="12474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DB6B306F-BFCD-4479-ACB0-81C8F27DCE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1476" y="3434574"/>
            <a:ext cx="1799130" cy="1149259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B71B64D-5B71-48B0-A10B-5D516CB7DCF1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>
                <a:latin typeface="Century Gothic"/>
                <a:cs typeface="Century Gothic"/>
              </a:rPr>
              <a:t>Our learning journey for this week!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5CCE3C3-94F3-4F76-9B2B-3CFAD828250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9845" y="365399"/>
            <a:ext cx="871804" cy="877900"/>
          </a:xfrm>
          <a:prstGeom prst="rect">
            <a:avLst/>
          </a:prstGeom>
        </p:spPr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5F20F20-48E6-4C24-8828-2C82B43385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7538" y="1231203"/>
            <a:ext cx="1712913" cy="1109663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868CCFB-DEDB-423B-A8FC-3A26C842F3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64864" y="1140405"/>
            <a:ext cx="1884045" cy="1161348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 marL="1828800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F28DE195-DDB4-47F8-8B8C-DC750A8D9C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01812" y="2648486"/>
            <a:ext cx="1713599" cy="11088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C074B4FC-009B-47F9-A785-7C0FDE0B90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93747" y="2892932"/>
            <a:ext cx="2064047" cy="11736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18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 marL="1828800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id="{4ADB8F8D-C5D2-43D9-95F6-8953E23439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459285" y="5006403"/>
            <a:ext cx="2064047" cy="1292824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 marL="1828800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22C82-1322-47F0-8433-07036B1A31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08301" y="5062265"/>
            <a:ext cx="1487488" cy="11811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Vote!</a:t>
            </a:r>
          </a:p>
        </p:txBody>
      </p:sp>
    </p:spTree>
    <p:extLst>
      <p:ext uri="{BB962C8B-B14F-4D97-AF65-F5344CB8AC3E}">
        <p14:creationId xmlns:p14="http://schemas.microsoft.com/office/powerpoint/2010/main" val="4105131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m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9"/>
            <a:ext cx="7237562" cy="457199"/>
          </a:xfrm>
        </p:spPr>
        <p:txBody>
          <a:bodyPr>
            <a:noAutofit/>
          </a:bodyPr>
          <a:lstStyle>
            <a:lvl1pPr algn="l">
              <a:defRPr sz="2800" b="1">
                <a:latin typeface="+mn-lt"/>
              </a:defRPr>
            </a:lvl1pPr>
          </a:lstStyle>
          <a:p>
            <a:r>
              <a:rPr lang="en-US" dirty="0"/>
              <a:t>Commonly used boxes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5172E2-B8C0-4B53-8CD7-E38E5A07A9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5058" y="1978534"/>
            <a:ext cx="4355980" cy="2541708"/>
          </a:xfrm>
          <a:prstGeom prst="cloud">
            <a:avLst/>
          </a:prstGeom>
          <a:solidFill>
            <a:schemeClr val="accent4"/>
          </a:solidFill>
          <a:ln w="28575"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b="1"/>
            </a:lvl1pPr>
            <a:lvl2pPr marL="457200" indent="0" algn="ctr">
              <a:buNone/>
              <a:defRPr sz="1800"/>
            </a:lvl2pPr>
          </a:lstStyle>
          <a:p>
            <a:pPr lvl="0"/>
            <a:r>
              <a:rPr lang="en-US" dirty="0"/>
              <a:t>Activity Title (Time in mins)</a:t>
            </a:r>
          </a:p>
          <a:p>
            <a:pPr lvl="1"/>
            <a:r>
              <a:rPr lang="en-US" dirty="0"/>
              <a:t>Activity information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7843B41-02CF-4B64-BCD9-B9CC937351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53036" y="1148331"/>
            <a:ext cx="2994025" cy="1080000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Information box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88D644EF-BAA6-4E05-AE1F-70DBA267BF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51859" y="3622207"/>
            <a:ext cx="2994025" cy="1080000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 dirty="0"/>
              <a:t>SEND/Definition Box: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8471F-BD68-4AFA-90A1-ED78E7901F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51859" y="2385269"/>
            <a:ext cx="2995200" cy="10800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Challenge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7269F30-4ADC-40DA-AD25-97F31391CC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51858" y="4859145"/>
            <a:ext cx="2994025" cy="108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 dirty="0"/>
              <a:t>Teachers note</a:t>
            </a:r>
          </a:p>
        </p:txBody>
      </p:sp>
    </p:spTree>
    <p:extLst>
      <p:ext uri="{BB962C8B-B14F-4D97-AF65-F5344CB8AC3E}">
        <p14:creationId xmlns:p14="http://schemas.microsoft.com/office/powerpoint/2010/main" val="839362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2FFBDDD-9207-49ED-865E-A2FFF820E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9158"/>
          </a:xfrm>
        </p:spPr>
        <p:txBody>
          <a:bodyPr>
            <a:normAutofit/>
          </a:bodyPr>
          <a:lstStyle>
            <a:lvl1pPr algn="l">
              <a:defRPr lang="en-US"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392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AE51AC2F-5D49-437A-B71F-AC28FAAA6B62}"/>
              </a:ext>
            </a:extLst>
          </p:cNvPr>
          <p:cNvSpPr/>
          <p:nvPr/>
        </p:nvSpPr>
        <p:spPr>
          <a:xfrm rot="10800000" flipH="1">
            <a:off x="157338" y="179617"/>
            <a:ext cx="8822067" cy="6493325"/>
          </a:xfrm>
          <a:prstGeom prst="rtTriangle">
            <a:avLst/>
          </a:prstGeom>
          <a:solidFill>
            <a:srgbClr val="EF3340">
              <a:alpha val="2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9387F906-A046-4906-AAB7-A2E22576770C}"/>
              </a:ext>
            </a:extLst>
          </p:cNvPr>
          <p:cNvSpPr/>
          <p:nvPr/>
        </p:nvSpPr>
        <p:spPr>
          <a:xfrm flipH="1">
            <a:off x="164595" y="162818"/>
            <a:ext cx="8822067" cy="6510124"/>
          </a:xfrm>
          <a:prstGeom prst="rtTriangle">
            <a:avLst/>
          </a:prstGeom>
          <a:solidFill>
            <a:srgbClr val="6088E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3FF838-6CF6-4B1B-A723-A7C303CB2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9F1D4E-8A1B-44F5-B99D-49C8CA4E5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10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F86F9D-ED51-4C42-8081-D1B5B82626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CFA275-FCCB-4B08-8C81-F682CFC0ECC5}"/>
              </a:ext>
            </a:extLst>
          </p:cNvPr>
          <p:cNvSpPr/>
          <p:nvPr/>
        </p:nvSpPr>
        <p:spPr>
          <a:xfrm>
            <a:off x="170357" y="183775"/>
            <a:ext cx="4410269" cy="6487200"/>
          </a:xfrm>
          <a:prstGeom prst="rect">
            <a:avLst/>
          </a:prstGeom>
          <a:solidFill>
            <a:srgbClr val="DDE8F6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6E1AFD-4D94-4056-96C7-7C40F622007E}"/>
              </a:ext>
            </a:extLst>
          </p:cNvPr>
          <p:cNvSpPr/>
          <p:nvPr/>
        </p:nvSpPr>
        <p:spPr>
          <a:xfrm>
            <a:off x="4565957" y="184515"/>
            <a:ext cx="4410269" cy="6487200"/>
          </a:xfrm>
          <a:prstGeom prst="rect">
            <a:avLst/>
          </a:prstGeom>
          <a:solidFill>
            <a:srgbClr val="FFD3D6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F038C7D-BC9C-40A7-9010-BDAEA8518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5707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4920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9"/>
            <a:ext cx="7772400" cy="1470025"/>
          </a:xfrm>
        </p:spPr>
        <p:txBody>
          <a:bodyPr>
            <a:normAutofit/>
          </a:bodyPr>
          <a:lstStyle>
            <a:lvl1pPr>
              <a:defRPr sz="28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94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65913" y="6218236"/>
            <a:ext cx="2133600" cy="365125"/>
          </a:xfrm>
        </p:spPr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94FC0DA-1F7A-4A4F-96DF-822CA2457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74640"/>
            <a:ext cx="8229600" cy="1199413"/>
          </a:xfrm>
        </p:spPr>
        <p:txBody>
          <a:bodyPr>
            <a:normAutofit/>
          </a:bodyPr>
          <a:lstStyle>
            <a:lvl1pPr algn="ctr">
              <a:def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/>
              <a:t>Copy the Vote Topic Question Here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C349FA-FA0A-47CF-B375-590C3935656D}"/>
              </a:ext>
            </a:extLst>
          </p:cNvPr>
          <p:cNvSpPr/>
          <p:nvPr/>
        </p:nvSpPr>
        <p:spPr>
          <a:xfrm>
            <a:off x="412544" y="1708914"/>
            <a:ext cx="4176347" cy="432047"/>
          </a:xfrm>
          <a:prstGeom prst="rect">
            <a:avLst/>
          </a:prstGeom>
          <a:solidFill>
            <a:srgbClr val="DF606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  <a:latin typeface="Century Gothic"/>
                <a:ea typeface="Lato" panose="020F0502020204030203" pitchFamily="34" charset="0"/>
                <a:cs typeface="Century Gothic"/>
              </a:rPr>
              <a:t>Yes</a:t>
            </a:r>
            <a:endParaRPr lang="en-GB" sz="1800" b="1">
              <a:solidFill>
                <a:schemeClr val="tx1"/>
              </a:solidFill>
              <a:latin typeface="Century Gothic"/>
              <a:ea typeface="Lato" panose="020F0502020204030203" pitchFamily="34" charset="0"/>
              <a:cs typeface="Century Gothic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681413-D22E-44B1-B3BB-C8FC00A935E9}"/>
              </a:ext>
            </a:extLst>
          </p:cNvPr>
          <p:cNvSpPr/>
          <p:nvPr/>
        </p:nvSpPr>
        <p:spPr>
          <a:xfrm>
            <a:off x="4588890" y="1708914"/>
            <a:ext cx="4142566" cy="432047"/>
          </a:xfrm>
          <a:prstGeom prst="rect">
            <a:avLst/>
          </a:prstGeom>
          <a:solidFill>
            <a:srgbClr val="80A0F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  <a:latin typeface="Century Gothic"/>
                <a:ea typeface="Lato" panose="020F0502020204030203" pitchFamily="34" charset="0"/>
                <a:cs typeface="Century Gothic"/>
              </a:rPr>
              <a:t>No</a:t>
            </a:r>
            <a:endParaRPr lang="en-GB" sz="1800" b="1">
              <a:solidFill>
                <a:schemeClr val="tx1"/>
              </a:solidFill>
              <a:latin typeface="Century Gothic"/>
              <a:ea typeface="Lato" panose="020F0502020204030203" pitchFamily="34" charset="0"/>
              <a:cs typeface="Century Gothic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D7DCD71-72C7-4C2F-A1C6-C354E9ECE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526" y="332656"/>
            <a:ext cx="871804" cy="877900"/>
          </a:xfrm>
          <a:prstGeom prst="rect">
            <a:avLst/>
          </a:prstGeom>
        </p:spPr>
      </p:pic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EF66431D-E730-4458-AAE1-45B406DF2B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751" y="2140961"/>
            <a:ext cx="4176713" cy="400373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These boxes should </a:t>
            </a:r>
            <a:r>
              <a:rPr lang="en-US" dirty="0" err="1"/>
              <a:t>summarise</a:t>
            </a:r>
            <a:r>
              <a:rPr lang="en-US" dirty="0"/>
              <a:t> the main arguments for each side of the question. </a:t>
            </a:r>
          </a:p>
          <a:p>
            <a:pPr lvl="0"/>
            <a:r>
              <a:rPr lang="en-US" dirty="0"/>
              <a:t>The bullet points should be the same </a:t>
            </a:r>
            <a:r>
              <a:rPr lang="en-US" dirty="0" err="1"/>
              <a:t>colour</a:t>
            </a:r>
            <a:r>
              <a:rPr lang="en-US" dirty="0"/>
              <a:t> as the above box.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E40E376C-CDBB-4677-B0EE-B792DF94E3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89463" y="2135646"/>
            <a:ext cx="4141787" cy="400373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These boxes should </a:t>
            </a:r>
            <a:r>
              <a:rPr lang="en-US" dirty="0" err="1"/>
              <a:t>summarise</a:t>
            </a:r>
            <a:r>
              <a:rPr lang="en-US" dirty="0"/>
              <a:t> the main arguments for each side of the question. </a:t>
            </a:r>
          </a:p>
          <a:p>
            <a:pPr lvl="0"/>
            <a:r>
              <a:rPr lang="en-US" dirty="0"/>
              <a:t>The bullet points should be the same </a:t>
            </a:r>
            <a:r>
              <a:rPr lang="en-US" dirty="0" err="1"/>
              <a:t>colour</a:t>
            </a:r>
            <a:r>
              <a:rPr lang="en-US" dirty="0"/>
              <a:t> as the above box.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EEFFCF4-0AFB-410B-8337-96BC925D12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4979" y="5576885"/>
            <a:ext cx="1108396" cy="100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96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eer Launch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751DEF6-C112-4BCD-8EF8-ADB6CE45252E}"/>
              </a:ext>
            </a:extLst>
          </p:cNvPr>
          <p:cNvSpPr/>
          <p:nvPr/>
        </p:nvSpPr>
        <p:spPr>
          <a:xfrm>
            <a:off x="172439" y="3420376"/>
            <a:ext cx="8800676" cy="3259377"/>
          </a:xfrm>
          <a:prstGeom prst="rect">
            <a:avLst/>
          </a:prstGeom>
          <a:solidFill>
            <a:srgbClr val="EF3340">
              <a:alpha val="13000"/>
            </a:srgbClr>
          </a:solidFill>
          <a:ln>
            <a:solidFill>
              <a:srgbClr val="80A0F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F833950-833C-475A-A691-4FE801C347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72875" y="3730469"/>
            <a:ext cx="4278975" cy="267176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GB" dirty="0"/>
              <a:t>DRAG </a:t>
            </a:r>
          </a:p>
          <a:p>
            <a:pPr lvl="0"/>
            <a:r>
              <a:rPr lang="en-GB" dirty="0"/>
              <a:t>Career spotlight: This is .... He is a .., which means ... 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Click him to hear about how he got into a career in ...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50BE83-20A5-4AD5-9347-F6ED54151A4F}"/>
              </a:ext>
            </a:extLst>
          </p:cNvPr>
          <p:cNvSpPr/>
          <p:nvPr/>
        </p:nvSpPr>
        <p:spPr>
          <a:xfrm>
            <a:off x="163813" y="178249"/>
            <a:ext cx="8800676" cy="3240360"/>
          </a:xfrm>
          <a:prstGeom prst="rect">
            <a:avLst/>
          </a:prstGeom>
          <a:solidFill>
            <a:srgbClr val="80A0F2">
              <a:alpha val="30000"/>
            </a:srgbClr>
          </a:solidFill>
          <a:ln>
            <a:solidFill>
              <a:srgbClr val="80A0F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3C77992-C979-4C00-A915-6251B7797C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528" y="274641"/>
            <a:ext cx="3849545" cy="520349"/>
          </a:xfrm>
        </p:spPr>
        <p:txBody>
          <a:bodyPr/>
          <a:lstStyle>
            <a:lvl1pPr marL="0" marR="0" indent="0" algn="l" rtl="0">
              <a:spcBef>
                <a:spcPts val="0"/>
              </a:spcBef>
              <a:buSzPct val="25000"/>
              <a:buNone/>
              <a:defRPr/>
            </a:lvl1pPr>
          </a:lstStyle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Career Launchpad!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B202AE5B-4974-447F-8ABF-D12E9A89C0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73688" y="846138"/>
            <a:ext cx="3078162" cy="244387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/>
              <a:t>An image relating to the information on the left.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90ACCFD2-7943-4AEF-88F0-D1F867DF1B6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9914" y="3745793"/>
            <a:ext cx="2960687" cy="267247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/>
              <a:t>A screenshot of the video used in Career Spotlight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E4081CE7-9680-41C6-8AA6-ACAF4C6CC7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1610" y="824725"/>
            <a:ext cx="4298950" cy="37384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Learn about…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77652-284D-459B-921E-278C7A439ED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3131" y="6626489"/>
            <a:ext cx="2427287" cy="194845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 dirty="0"/>
              <a:t>Place hyperlink to </a:t>
            </a:r>
            <a:r>
              <a:rPr lang="en-US" dirty="0" err="1"/>
              <a:t>SafeShare</a:t>
            </a:r>
            <a:r>
              <a:rPr lang="en-US" dirty="0"/>
              <a:t> video here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36DFA2-68E5-4B17-8F90-38FBDAC80A1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1610" y="1276255"/>
            <a:ext cx="4699229" cy="2013046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Further information about the topic.</a:t>
            </a:r>
          </a:p>
        </p:txBody>
      </p:sp>
    </p:spTree>
    <p:extLst>
      <p:ext uri="{BB962C8B-B14F-4D97-AF65-F5344CB8AC3E}">
        <p14:creationId xmlns:p14="http://schemas.microsoft.com/office/powerpoint/2010/main" val="2130075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32B78-DC47-4EF7-8377-CAD9B75100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2811BCB-6383-4BBE-8F38-2811A1D36375}"/>
              </a:ext>
            </a:extLst>
          </p:cNvPr>
          <p:cNvGrpSpPr/>
          <p:nvPr/>
        </p:nvGrpSpPr>
        <p:grpSpPr>
          <a:xfrm>
            <a:off x="3541893" y="2503328"/>
            <a:ext cx="2722203" cy="2748632"/>
            <a:chOff x="3635896" y="2780928"/>
            <a:chExt cx="2722203" cy="27486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76B8D68-E61A-41B5-83C7-05C79518C926}"/>
                </a:ext>
              </a:extLst>
            </p:cNvPr>
            <p:cNvGrpSpPr/>
            <p:nvPr/>
          </p:nvGrpSpPr>
          <p:grpSpPr>
            <a:xfrm>
              <a:off x="3635896" y="2780928"/>
              <a:ext cx="2722203" cy="2748632"/>
              <a:chOff x="3635896" y="2780928"/>
              <a:chExt cx="2722203" cy="2748632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85BB686D-62CB-447D-913B-FE2A5C2840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35896" y="2780928"/>
                <a:ext cx="2722203" cy="2748632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22A87CED-981C-4BF2-8994-CDAA3FEA50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5976" y="4149080"/>
                <a:ext cx="655780" cy="660365"/>
              </a:xfrm>
              <a:prstGeom prst="rect">
                <a:avLst/>
              </a:prstGeom>
            </p:spPr>
          </p:pic>
        </p:grpSp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05739293-DC20-496C-B38E-61B462753C9F}"/>
                </a:ext>
              </a:extLst>
            </p:cNvPr>
            <p:cNvSpPr/>
            <p:nvPr/>
          </p:nvSpPr>
          <p:spPr>
            <a:xfrm>
              <a:off x="4079149" y="4061384"/>
              <a:ext cx="1152128" cy="884265"/>
            </a:xfrm>
            <a:prstGeom prst="frame">
              <a:avLst>
                <a:gd name="adj1" fmla="val 2443"/>
              </a:avLst>
            </a:prstGeom>
            <a:solidFill>
              <a:srgbClr val="6088EF"/>
            </a:solidFill>
            <a:ln>
              <a:solidFill>
                <a:srgbClr val="6088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1D188BFA-42D5-4812-946F-4D320F4D42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5955611"/>
            <a:ext cx="3347864" cy="5384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B3753F7-84DA-4001-BFD1-056FC0FF60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8526" y="332656"/>
            <a:ext cx="871804" cy="8779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C4E4566-B2BC-475A-9EFF-BA5C7B4CABBD}"/>
              </a:ext>
            </a:extLst>
          </p:cNvPr>
          <p:cNvSpPr/>
          <p:nvPr/>
        </p:nvSpPr>
        <p:spPr>
          <a:xfrm>
            <a:off x="1970664" y="982129"/>
            <a:ext cx="5238398" cy="13849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GB" sz="2800" b="1">
                <a:solidFill>
                  <a:srgbClr val="2D2D2D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Vote now on…</a:t>
            </a:r>
            <a:br>
              <a:rPr lang="en-GB" sz="2800" b="1">
                <a:solidFill>
                  <a:srgbClr val="97E8D7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GB" sz="2800" b="1">
                <a:solidFill>
                  <a:srgbClr val="97E8D7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GB" sz="2800" b="1" u="sng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www.votesforschools.com</a:t>
            </a:r>
            <a:r>
              <a:rPr lang="en-GB" sz="2800" b="1">
                <a:solidFill>
                  <a:srgbClr val="97E8D7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1052209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C176-9C3E-4E4C-AF0F-A4FE49B5BCA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833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DA70E7-3C8C-472E-910F-5D5916922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170" y="2420026"/>
            <a:ext cx="1999661" cy="20179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AD2EDB-A7E6-4118-B366-6E2D82288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8725" y="2124745"/>
            <a:ext cx="993753" cy="956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0EE5B9-5D5D-464A-A82B-BF2F089D39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5720">
            <a:off x="2542493" y="954518"/>
            <a:ext cx="499626" cy="5953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201E08-445F-4969-842D-8287DF2BC89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0639" y="3349942"/>
            <a:ext cx="654377" cy="9807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27D556-59F7-424F-9225-FD5341B622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8452" y="2873384"/>
            <a:ext cx="829498" cy="164267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1BFCD-CDBC-443E-B743-AC84C5E56E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97971" y="4207070"/>
            <a:ext cx="3529013" cy="683772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Primary KS1</a:t>
            </a:r>
          </a:p>
        </p:txBody>
      </p:sp>
    </p:spTree>
    <p:extLst>
      <p:ext uri="{BB962C8B-B14F-4D97-AF65-F5344CB8AC3E}">
        <p14:creationId xmlns:p14="http://schemas.microsoft.com/office/powerpoint/2010/main" val="38974178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9"/>
            <a:ext cx="7772400" cy="1470025"/>
          </a:xfrm>
        </p:spPr>
        <p:txBody>
          <a:bodyPr>
            <a:normAutofit/>
          </a:bodyPr>
          <a:lstStyle>
            <a:lvl1pPr>
              <a:defRPr sz="28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223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arning Jour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mage result for finish sign">
            <a:extLst>
              <a:ext uri="{FF2B5EF4-FFF2-40B4-BE49-F238E27FC236}">
                <a16:creationId xmlns:a16="http://schemas.microsoft.com/office/drawing/2014/main" id="{B3EC44D8-1F0E-474B-B346-B47AC186D9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39817" y="4985651"/>
            <a:ext cx="1228485" cy="12187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: Shape 9">
            <a:extLst>
              <a:ext uri="{FF2B5EF4-FFF2-40B4-BE49-F238E27FC236}">
                <a16:creationId xmlns:a16="http://schemas.microsoft.com/office/drawing/2014/main" id="{E61A4D26-4875-40CA-A5B2-7B453F8FE296}"/>
              </a:ext>
            </a:extLst>
          </p:cNvPr>
          <p:cNvSpPr/>
          <p:nvPr/>
        </p:nvSpPr>
        <p:spPr>
          <a:xfrm>
            <a:off x="836464" y="1772816"/>
            <a:ext cx="7581822" cy="4000976"/>
          </a:xfrm>
          <a:custGeom>
            <a:avLst/>
            <a:gdLst>
              <a:gd name="connsiteX0" fmla="*/ 0 w 7263928"/>
              <a:gd name="connsiteY0" fmla="*/ 75127 h 3582415"/>
              <a:gd name="connsiteX1" fmla="*/ 6150280 w 7263928"/>
              <a:gd name="connsiteY1" fmla="*/ 100179 h 3582415"/>
              <a:gd name="connsiteX2" fmla="*/ 6770318 w 7263928"/>
              <a:gd name="connsiteY2" fmla="*/ 1052157 h 3582415"/>
              <a:gd name="connsiteX3" fmla="*/ 795403 w 7263928"/>
              <a:gd name="connsiteY3" fmla="*/ 1803719 h 3582415"/>
              <a:gd name="connsiteX4" fmla="*/ 989557 w 7263928"/>
              <a:gd name="connsiteY4" fmla="*/ 3075110 h 3582415"/>
              <a:gd name="connsiteX5" fmla="*/ 6657584 w 7263928"/>
              <a:gd name="connsiteY5" fmla="*/ 3582415 h 3582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63928" h="3582415">
                <a:moveTo>
                  <a:pt x="0" y="75127"/>
                </a:moveTo>
                <a:cubicBezTo>
                  <a:pt x="2510947" y="6234"/>
                  <a:pt x="5021894" y="-62659"/>
                  <a:pt x="6150280" y="100179"/>
                </a:cubicBezTo>
                <a:cubicBezTo>
                  <a:pt x="7278666" y="263017"/>
                  <a:pt x="7662797" y="768234"/>
                  <a:pt x="6770318" y="1052157"/>
                </a:cubicBezTo>
                <a:cubicBezTo>
                  <a:pt x="5877839" y="1336080"/>
                  <a:pt x="1758863" y="1466560"/>
                  <a:pt x="795403" y="1803719"/>
                </a:cubicBezTo>
                <a:cubicBezTo>
                  <a:pt x="-168057" y="2140878"/>
                  <a:pt x="12527" y="2778661"/>
                  <a:pt x="989557" y="3075110"/>
                </a:cubicBezTo>
                <a:cubicBezTo>
                  <a:pt x="1966587" y="3371559"/>
                  <a:pt x="4312085" y="3476987"/>
                  <a:pt x="6657584" y="3582415"/>
                </a:cubicBezTo>
              </a:path>
            </a:pathLst>
          </a:custGeom>
          <a:noFill/>
          <a:ln>
            <a:solidFill>
              <a:srgbClr val="608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highlight>
                <a:srgbClr val="03ABE1"/>
              </a:highlight>
              <a:latin typeface="Century Gothic"/>
              <a:cs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ttp://www.thehiveinsight.com/wp-content/themes/tsu/css/images/signs-right-start.png">
            <a:extLst>
              <a:ext uri="{FF2B5EF4-FFF2-40B4-BE49-F238E27FC236}">
                <a16:creationId xmlns:a16="http://schemas.microsoft.com/office/drawing/2014/main" id="{3E3F0D5E-229D-49A7-AAB6-0D351DD0A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248457"/>
            <a:ext cx="1431618" cy="12474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DB6B306F-BFCD-4479-ACB0-81C8F27DCE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1476" y="3434574"/>
            <a:ext cx="1799130" cy="1149259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B71B64D-5B71-48B0-A10B-5D516CB7DCF1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>
                <a:latin typeface="Century Gothic"/>
                <a:cs typeface="Century Gothic"/>
              </a:rPr>
              <a:t>Our learning journey for this week!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5CCE3C3-94F3-4F76-9B2B-3CFAD828250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9845" y="365399"/>
            <a:ext cx="871804" cy="877900"/>
          </a:xfrm>
          <a:prstGeom prst="rect">
            <a:avLst/>
          </a:prstGeom>
        </p:spPr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5F20F20-48E6-4C24-8828-2C82B43385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7538" y="1231203"/>
            <a:ext cx="1712913" cy="1109663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868CCFB-DEDB-423B-A8FC-3A26C842F3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64864" y="1140405"/>
            <a:ext cx="1884045" cy="1161348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 marL="1828800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F28DE195-DDB4-47F8-8B8C-DC750A8D9C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01812" y="2648486"/>
            <a:ext cx="1713599" cy="11088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C074B4FC-009B-47F9-A785-7C0FDE0B90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93747" y="2892932"/>
            <a:ext cx="2064047" cy="11736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 marL="1828800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id="{4ADB8F8D-C5D2-43D9-95F6-8953E23439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459285" y="5006403"/>
            <a:ext cx="2064047" cy="1292824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 marL="1828800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22C82-1322-47F0-8433-07036B1A31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08301" y="5062265"/>
            <a:ext cx="1487488" cy="11811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Vote!</a:t>
            </a:r>
          </a:p>
        </p:txBody>
      </p:sp>
    </p:spTree>
    <p:extLst>
      <p:ext uri="{BB962C8B-B14F-4D97-AF65-F5344CB8AC3E}">
        <p14:creationId xmlns:p14="http://schemas.microsoft.com/office/powerpoint/2010/main" val="20575946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m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9"/>
            <a:ext cx="7237562" cy="457199"/>
          </a:xfrm>
        </p:spPr>
        <p:txBody>
          <a:bodyPr>
            <a:noAutofit/>
          </a:bodyPr>
          <a:lstStyle>
            <a:lvl1pPr algn="l">
              <a:defRPr sz="2800" b="1">
                <a:latin typeface="+mn-lt"/>
              </a:defRPr>
            </a:lvl1pPr>
          </a:lstStyle>
          <a:p>
            <a:r>
              <a:rPr lang="en-US" dirty="0"/>
              <a:t>Commonly used boxes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5172E2-B8C0-4B53-8CD7-E38E5A07A9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5058" y="1978534"/>
            <a:ext cx="4355980" cy="2541708"/>
          </a:xfrm>
          <a:prstGeom prst="cloud">
            <a:avLst/>
          </a:prstGeom>
          <a:solidFill>
            <a:schemeClr val="accent4"/>
          </a:solidFill>
          <a:ln w="28575"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 b="1"/>
            </a:lvl1pPr>
            <a:lvl2pPr marL="457200" indent="0" algn="ctr">
              <a:buNone/>
              <a:defRPr sz="1600"/>
            </a:lvl2pPr>
          </a:lstStyle>
          <a:p>
            <a:pPr lvl="0"/>
            <a:r>
              <a:rPr lang="en-US" dirty="0"/>
              <a:t>Activity Title (Time in mins)</a:t>
            </a:r>
          </a:p>
          <a:p>
            <a:pPr lvl="1"/>
            <a:r>
              <a:rPr lang="en-US" dirty="0"/>
              <a:t>Activity information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7843B41-02CF-4B64-BCD9-B9CC937351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53036" y="1148331"/>
            <a:ext cx="2994025" cy="1080000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Information box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88D644EF-BAA6-4E05-AE1F-70DBA267BF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51859" y="3622207"/>
            <a:ext cx="2994025" cy="1080000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SEND/Definition Box: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8471F-BD68-4AFA-90A1-ED78E7901F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51859" y="2385269"/>
            <a:ext cx="2995200" cy="10800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Challenge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7269F30-4ADC-40DA-AD25-97F31391CC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51858" y="4859145"/>
            <a:ext cx="2994025" cy="108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Teachers note</a:t>
            </a:r>
          </a:p>
        </p:txBody>
      </p:sp>
    </p:spTree>
    <p:extLst>
      <p:ext uri="{BB962C8B-B14F-4D97-AF65-F5344CB8AC3E}">
        <p14:creationId xmlns:p14="http://schemas.microsoft.com/office/powerpoint/2010/main" val="31577821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2FFBDDD-9207-49ED-865E-A2FFF820E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9158"/>
          </a:xfrm>
        </p:spPr>
        <p:txBody>
          <a:bodyPr>
            <a:normAutofit/>
          </a:bodyPr>
          <a:lstStyle>
            <a:lvl1pPr algn="l">
              <a:defRPr lang="en-US"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2909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AE51AC2F-5D49-437A-B71F-AC28FAAA6B62}"/>
              </a:ext>
            </a:extLst>
          </p:cNvPr>
          <p:cNvSpPr/>
          <p:nvPr/>
        </p:nvSpPr>
        <p:spPr>
          <a:xfrm rot="10800000" flipH="1">
            <a:off x="157338" y="179617"/>
            <a:ext cx="8822067" cy="6493325"/>
          </a:xfrm>
          <a:prstGeom prst="rtTriangle">
            <a:avLst/>
          </a:prstGeom>
          <a:solidFill>
            <a:srgbClr val="EF3340">
              <a:alpha val="2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9387F906-A046-4906-AAB7-A2E22576770C}"/>
              </a:ext>
            </a:extLst>
          </p:cNvPr>
          <p:cNvSpPr/>
          <p:nvPr/>
        </p:nvSpPr>
        <p:spPr>
          <a:xfrm flipH="1">
            <a:off x="164595" y="162818"/>
            <a:ext cx="8822067" cy="6510124"/>
          </a:xfrm>
          <a:prstGeom prst="rtTriangle">
            <a:avLst/>
          </a:prstGeom>
          <a:solidFill>
            <a:srgbClr val="6088E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3FF838-6CF6-4B1B-A723-A7C303CB2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9F1D4E-8A1B-44F5-B99D-49C8CA4E5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55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arning Jour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mage result for finish sign">
            <a:extLst>
              <a:ext uri="{FF2B5EF4-FFF2-40B4-BE49-F238E27FC236}">
                <a16:creationId xmlns:a16="http://schemas.microsoft.com/office/drawing/2014/main" id="{B3EC44D8-1F0E-474B-B346-B47AC186D9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39817" y="4985651"/>
            <a:ext cx="1228485" cy="12187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: Shape 9">
            <a:extLst>
              <a:ext uri="{FF2B5EF4-FFF2-40B4-BE49-F238E27FC236}">
                <a16:creationId xmlns:a16="http://schemas.microsoft.com/office/drawing/2014/main" id="{E61A4D26-4875-40CA-A5B2-7B453F8FE296}"/>
              </a:ext>
            </a:extLst>
          </p:cNvPr>
          <p:cNvSpPr/>
          <p:nvPr/>
        </p:nvSpPr>
        <p:spPr>
          <a:xfrm>
            <a:off x="836464" y="1772816"/>
            <a:ext cx="7581822" cy="4000976"/>
          </a:xfrm>
          <a:custGeom>
            <a:avLst/>
            <a:gdLst>
              <a:gd name="connsiteX0" fmla="*/ 0 w 7263928"/>
              <a:gd name="connsiteY0" fmla="*/ 75127 h 3582415"/>
              <a:gd name="connsiteX1" fmla="*/ 6150280 w 7263928"/>
              <a:gd name="connsiteY1" fmla="*/ 100179 h 3582415"/>
              <a:gd name="connsiteX2" fmla="*/ 6770318 w 7263928"/>
              <a:gd name="connsiteY2" fmla="*/ 1052157 h 3582415"/>
              <a:gd name="connsiteX3" fmla="*/ 795403 w 7263928"/>
              <a:gd name="connsiteY3" fmla="*/ 1803719 h 3582415"/>
              <a:gd name="connsiteX4" fmla="*/ 989557 w 7263928"/>
              <a:gd name="connsiteY4" fmla="*/ 3075110 h 3582415"/>
              <a:gd name="connsiteX5" fmla="*/ 6657584 w 7263928"/>
              <a:gd name="connsiteY5" fmla="*/ 3582415 h 3582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63928" h="3582415">
                <a:moveTo>
                  <a:pt x="0" y="75127"/>
                </a:moveTo>
                <a:cubicBezTo>
                  <a:pt x="2510947" y="6234"/>
                  <a:pt x="5021894" y="-62659"/>
                  <a:pt x="6150280" y="100179"/>
                </a:cubicBezTo>
                <a:cubicBezTo>
                  <a:pt x="7278666" y="263017"/>
                  <a:pt x="7662797" y="768234"/>
                  <a:pt x="6770318" y="1052157"/>
                </a:cubicBezTo>
                <a:cubicBezTo>
                  <a:pt x="5877839" y="1336080"/>
                  <a:pt x="1758863" y="1466560"/>
                  <a:pt x="795403" y="1803719"/>
                </a:cubicBezTo>
                <a:cubicBezTo>
                  <a:pt x="-168057" y="2140878"/>
                  <a:pt x="12527" y="2778661"/>
                  <a:pt x="989557" y="3075110"/>
                </a:cubicBezTo>
                <a:cubicBezTo>
                  <a:pt x="1966587" y="3371559"/>
                  <a:pt x="4312085" y="3476987"/>
                  <a:pt x="6657584" y="3582415"/>
                </a:cubicBezTo>
              </a:path>
            </a:pathLst>
          </a:custGeom>
          <a:noFill/>
          <a:ln>
            <a:solidFill>
              <a:srgbClr val="608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highlight>
                <a:srgbClr val="03ABE1"/>
              </a:highlight>
              <a:latin typeface="Century Gothic"/>
              <a:cs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ttp://www.thehiveinsight.com/wp-content/themes/tsu/css/images/signs-right-start.png">
            <a:extLst>
              <a:ext uri="{FF2B5EF4-FFF2-40B4-BE49-F238E27FC236}">
                <a16:creationId xmlns:a16="http://schemas.microsoft.com/office/drawing/2014/main" id="{3E3F0D5E-229D-49A7-AAB6-0D351DD0A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248457"/>
            <a:ext cx="1431618" cy="12474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DB6B306F-BFCD-4479-ACB0-81C8F27DCE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1476" y="3434574"/>
            <a:ext cx="1799130" cy="1149259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B71B64D-5B71-48B0-A10B-5D516CB7DCF1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>
                <a:latin typeface="Century Gothic"/>
                <a:cs typeface="Century Gothic"/>
              </a:rPr>
              <a:t>Our learning journey for this week!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5CCE3C3-94F3-4F76-9B2B-3CFAD828250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9845" y="365399"/>
            <a:ext cx="871804" cy="877900"/>
          </a:xfrm>
          <a:prstGeom prst="rect">
            <a:avLst/>
          </a:prstGeom>
        </p:spPr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5F20F20-48E6-4C24-8828-2C82B43385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7538" y="1231203"/>
            <a:ext cx="1712913" cy="1109663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868CCFB-DEDB-423B-A8FC-3A26C842F3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64864" y="1140405"/>
            <a:ext cx="1884045" cy="1161348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 marL="1828800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F28DE195-DDB4-47F8-8B8C-DC750A8D9C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01812" y="2648486"/>
            <a:ext cx="1713599" cy="11088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C074B4FC-009B-47F9-A785-7C0FDE0B90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93747" y="2892932"/>
            <a:ext cx="2064047" cy="11736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 marL="1828800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id="{4ADB8F8D-C5D2-43D9-95F6-8953E23439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459285" y="5006403"/>
            <a:ext cx="2064047" cy="1292824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 marL="1828800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22C82-1322-47F0-8433-07036B1A31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08301" y="5062265"/>
            <a:ext cx="1487488" cy="11811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Vote!</a:t>
            </a:r>
          </a:p>
        </p:txBody>
      </p:sp>
    </p:spTree>
    <p:extLst>
      <p:ext uri="{BB962C8B-B14F-4D97-AF65-F5344CB8AC3E}">
        <p14:creationId xmlns:p14="http://schemas.microsoft.com/office/powerpoint/2010/main" val="27222038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F86F9D-ED51-4C42-8081-D1B5B82626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CFA275-FCCB-4B08-8C81-F682CFC0ECC5}"/>
              </a:ext>
            </a:extLst>
          </p:cNvPr>
          <p:cNvSpPr/>
          <p:nvPr/>
        </p:nvSpPr>
        <p:spPr>
          <a:xfrm>
            <a:off x="170357" y="183775"/>
            <a:ext cx="4410269" cy="6487200"/>
          </a:xfrm>
          <a:prstGeom prst="rect">
            <a:avLst/>
          </a:prstGeom>
          <a:solidFill>
            <a:srgbClr val="DDE8F6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6E1AFD-4D94-4056-96C7-7C40F622007E}"/>
              </a:ext>
            </a:extLst>
          </p:cNvPr>
          <p:cNvSpPr/>
          <p:nvPr/>
        </p:nvSpPr>
        <p:spPr>
          <a:xfrm>
            <a:off x="4565957" y="184515"/>
            <a:ext cx="4410269" cy="6487200"/>
          </a:xfrm>
          <a:prstGeom prst="rect">
            <a:avLst/>
          </a:prstGeom>
          <a:solidFill>
            <a:srgbClr val="FFD3D6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F038C7D-BC9C-40A7-9010-BDAEA8518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5707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7129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65913" y="6218236"/>
            <a:ext cx="2133600" cy="365125"/>
          </a:xfrm>
        </p:spPr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94FC0DA-1F7A-4A4F-96DF-822CA2457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74640"/>
            <a:ext cx="8229600" cy="1199413"/>
          </a:xfrm>
        </p:spPr>
        <p:txBody>
          <a:bodyPr>
            <a:normAutofit/>
          </a:bodyPr>
          <a:lstStyle>
            <a:lvl1pPr algn="ctr">
              <a:def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/>
              <a:t>Copy the Vote Topic Question Here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C349FA-FA0A-47CF-B375-590C3935656D}"/>
              </a:ext>
            </a:extLst>
          </p:cNvPr>
          <p:cNvSpPr/>
          <p:nvPr/>
        </p:nvSpPr>
        <p:spPr>
          <a:xfrm>
            <a:off x="412544" y="1708914"/>
            <a:ext cx="4176347" cy="432047"/>
          </a:xfrm>
          <a:prstGeom prst="rect">
            <a:avLst/>
          </a:prstGeom>
          <a:solidFill>
            <a:srgbClr val="DF606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  <a:latin typeface="Century Gothic"/>
                <a:ea typeface="Lato" panose="020F0502020204030203" pitchFamily="34" charset="0"/>
                <a:cs typeface="Century Gothic"/>
              </a:rPr>
              <a:t>Yes</a:t>
            </a:r>
            <a:endParaRPr lang="en-GB" sz="1800" b="1">
              <a:solidFill>
                <a:schemeClr val="tx1"/>
              </a:solidFill>
              <a:latin typeface="Century Gothic"/>
              <a:ea typeface="Lato" panose="020F0502020204030203" pitchFamily="34" charset="0"/>
              <a:cs typeface="Century Gothic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681413-D22E-44B1-B3BB-C8FC00A935E9}"/>
              </a:ext>
            </a:extLst>
          </p:cNvPr>
          <p:cNvSpPr/>
          <p:nvPr/>
        </p:nvSpPr>
        <p:spPr>
          <a:xfrm>
            <a:off x="4588890" y="1708914"/>
            <a:ext cx="4142566" cy="432047"/>
          </a:xfrm>
          <a:prstGeom prst="rect">
            <a:avLst/>
          </a:prstGeom>
          <a:solidFill>
            <a:srgbClr val="80A0F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  <a:latin typeface="Century Gothic"/>
                <a:ea typeface="Lato" panose="020F0502020204030203" pitchFamily="34" charset="0"/>
                <a:cs typeface="Century Gothic"/>
              </a:rPr>
              <a:t>No</a:t>
            </a:r>
            <a:endParaRPr lang="en-GB" sz="1800" b="1">
              <a:solidFill>
                <a:schemeClr val="tx1"/>
              </a:solidFill>
              <a:latin typeface="Century Gothic"/>
              <a:ea typeface="Lato" panose="020F0502020204030203" pitchFamily="34" charset="0"/>
              <a:cs typeface="Century Gothic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D7DCD71-72C7-4C2F-A1C6-C354E9ECE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526" y="332656"/>
            <a:ext cx="871804" cy="877900"/>
          </a:xfrm>
          <a:prstGeom prst="rect">
            <a:avLst/>
          </a:prstGeom>
        </p:spPr>
      </p:pic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EF66431D-E730-4458-AAE1-45B406DF2B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751" y="2140961"/>
            <a:ext cx="4176713" cy="400373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These boxes should </a:t>
            </a:r>
            <a:r>
              <a:rPr lang="en-US" dirty="0" err="1"/>
              <a:t>summarise</a:t>
            </a:r>
            <a:r>
              <a:rPr lang="en-US" dirty="0"/>
              <a:t> the main arguments for each side of the question. </a:t>
            </a:r>
          </a:p>
          <a:p>
            <a:pPr lvl="0"/>
            <a:r>
              <a:rPr lang="en-US" dirty="0"/>
              <a:t>The bullet points should be the same </a:t>
            </a:r>
            <a:r>
              <a:rPr lang="en-US" dirty="0" err="1"/>
              <a:t>colour</a:t>
            </a:r>
            <a:r>
              <a:rPr lang="en-US" dirty="0"/>
              <a:t> as the above box.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E40E376C-CDBB-4677-B0EE-B792DF94E3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89463" y="2135646"/>
            <a:ext cx="4141787" cy="400373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These boxes should </a:t>
            </a:r>
            <a:r>
              <a:rPr lang="en-US" dirty="0" err="1"/>
              <a:t>summarise</a:t>
            </a:r>
            <a:r>
              <a:rPr lang="en-US" dirty="0"/>
              <a:t> the main arguments for each side of the question. </a:t>
            </a:r>
          </a:p>
          <a:p>
            <a:pPr lvl="0"/>
            <a:r>
              <a:rPr lang="en-US" dirty="0"/>
              <a:t>The bullet points should be the same </a:t>
            </a:r>
            <a:r>
              <a:rPr lang="en-US" dirty="0" err="1"/>
              <a:t>colour</a:t>
            </a:r>
            <a:r>
              <a:rPr lang="en-US" dirty="0"/>
              <a:t> as the above box.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EEFFCF4-0AFB-410B-8337-96BC925D12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4979" y="5576885"/>
            <a:ext cx="1108396" cy="100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001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eer Launch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751DEF6-C112-4BCD-8EF8-ADB6CE45252E}"/>
              </a:ext>
            </a:extLst>
          </p:cNvPr>
          <p:cNvSpPr/>
          <p:nvPr/>
        </p:nvSpPr>
        <p:spPr>
          <a:xfrm>
            <a:off x="172439" y="3420376"/>
            <a:ext cx="8800676" cy="3259377"/>
          </a:xfrm>
          <a:prstGeom prst="rect">
            <a:avLst/>
          </a:prstGeom>
          <a:solidFill>
            <a:srgbClr val="EF3340">
              <a:alpha val="13000"/>
            </a:srgbClr>
          </a:solidFill>
          <a:ln>
            <a:solidFill>
              <a:srgbClr val="80A0F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F833950-833C-475A-A691-4FE801C347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72875" y="3730469"/>
            <a:ext cx="4278975" cy="267176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</a:lstStyle>
          <a:p>
            <a:pPr lvl="0"/>
            <a:r>
              <a:rPr lang="en-GB" dirty="0"/>
              <a:t>Career spotlight: This is .... He is a .., which means ... 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Click him to hear about how he got into a career in ...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50BE83-20A5-4AD5-9347-F6ED54151A4F}"/>
              </a:ext>
            </a:extLst>
          </p:cNvPr>
          <p:cNvSpPr/>
          <p:nvPr/>
        </p:nvSpPr>
        <p:spPr>
          <a:xfrm>
            <a:off x="163813" y="178249"/>
            <a:ext cx="8800676" cy="3240360"/>
          </a:xfrm>
          <a:prstGeom prst="rect">
            <a:avLst/>
          </a:prstGeom>
          <a:solidFill>
            <a:srgbClr val="80A0F2">
              <a:alpha val="30000"/>
            </a:srgbClr>
          </a:solidFill>
          <a:ln>
            <a:solidFill>
              <a:srgbClr val="80A0F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3C77992-C979-4C00-A915-6251B7797C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528" y="274641"/>
            <a:ext cx="3849545" cy="520349"/>
          </a:xfrm>
        </p:spPr>
        <p:txBody>
          <a:bodyPr/>
          <a:lstStyle>
            <a:lvl1pPr marL="0" marR="0" indent="0" algn="l" rtl="0">
              <a:spcBef>
                <a:spcPts val="0"/>
              </a:spcBef>
              <a:buSzPct val="25000"/>
              <a:buNone/>
              <a:defRPr/>
            </a:lvl1pPr>
          </a:lstStyle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Career Launchpad!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B202AE5B-4974-447F-8ABF-D12E9A89C0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73688" y="846138"/>
            <a:ext cx="3078162" cy="244387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GB"/>
              <a:t>An image relating to the information on the left.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90ACCFD2-7943-4AEF-88F0-D1F867DF1B6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9914" y="3745793"/>
            <a:ext cx="2960687" cy="267247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GB"/>
              <a:t>A screenshot of the video used in Career Spotlight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E4081CE7-9680-41C6-8AA6-ACAF4C6CC7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1610" y="824725"/>
            <a:ext cx="4298950" cy="37384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Learn about…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77652-284D-459B-921E-278C7A439ED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3131" y="6626489"/>
            <a:ext cx="2427287" cy="194845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 dirty="0"/>
              <a:t>Place hyperlink to </a:t>
            </a:r>
            <a:r>
              <a:rPr lang="en-US" dirty="0" err="1"/>
              <a:t>SafeShare</a:t>
            </a:r>
            <a:r>
              <a:rPr lang="en-US" dirty="0"/>
              <a:t> video here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36DFA2-68E5-4B17-8F90-38FBDAC80A1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1610" y="1276255"/>
            <a:ext cx="4699229" cy="2013046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Further information about the topic.</a:t>
            </a:r>
          </a:p>
        </p:txBody>
      </p:sp>
    </p:spTree>
    <p:extLst>
      <p:ext uri="{BB962C8B-B14F-4D97-AF65-F5344CB8AC3E}">
        <p14:creationId xmlns:p14="http://schemas.microsoft.com/office/powerpoint/2010/main" val="25773427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32B78-DC47-4EF7-8377-CAD9B75100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2811BCB-6383-4BBE-8F38-2811A1D36375}"/>
              </a:ext>
            </a:extLst>
          </p:cNvPr>
          <p:cNvGrpSpPr/>
          <p:nvPr/>
        </p:nvGrpSpPr>
        <p:grpSpPr>
          <a:xfrm>
            <a:off x="3541893" y="2503328"/>
            <a:ext cx="2722203" cy="2748632"/>
            <a:chOff x="3635896" y="2780928"/>
            <a:chExt cx="2722203" cy="27486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76B8D68-E61A-41B5-83C7-05C79518C926}"/>
                </a:ext>
              </a:extLst>
            </p:cNvPr>
            <p:cNvGrpSpPr/>
            <p:nvPr/>
          </p:nvGrpSpPr>
          <p:grpSpPr>
            <a:xfrm>
              <a:off x="3635896" y="2780928"/>
              <a:ext cx="2722203" cy="2748632"/>
              <a:chOff x="3635896" y="2780928"/>
              <a:chExt cx="2722203" cy="2748632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85BB686D-62CB-447D-913B-FE2A5C2840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35896" y="2780928"/>
                <a:ext cx="2722203" cy="2748632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22A87CED-981C-4BF2-8994-CDAA3FEA50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5976" y="4149080"/>
                <a:ext cx="655780" cy="660365"/>
              </a:xfrm>
              <a:prstGeom prst="rect">
                <a:avLst/>
              </a:prstGeom>
            </p:spPr>
          </p:pic>
        </p:grpSp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05739293-DC20-496C-B38E-61B462753C9F}"/>
                </a:ext>
              </a:extLst>
            </p:cNvPr>
            <p:cNvSpPr/>
            <p:nvPr/>
          </p:nvSpPr>
          <p:spPr>
            <a:xfrm>
              <a:off x="4079149" y="4061384"/>
              <a:ext cx="1152128" cy="884265"/>
            </a:xfrm>
            <a:prstGeom prst="frame">
              <a:avLst>
                <a:gd name="adj1" fmla="val 2443"/>
              </a:avLst>
            </a:prstGeom>
            <a:solidFill>
              <a:srgbClr val="6088EF"/>
            </a:solidFill>
            <a:ln>
              <a:solidFill>
                <a:srgbClr val="6088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1D188BFA-42D5-4812-946F-4D320F4D42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5130" y="5817904"/>
            <a:ext cx="3347864" cy="5384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B3753F7-84DA-4001-BFD1-056FC0FF60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8526" y="332656"/>
            <a:ext cx="871804" cy="8779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C4E4566-B2BC-475A-9EFF-BA5C7B4CABBD}"/>
              </a:ext>
            </a:extLst>
          </p:cNvPr>
          <p:cNvSpPr/>
          <p:nvPr/>
        </p:nvSpPr>
        <p:spPr>
          <a:xfrm>
            <a:off x="1970664" y="982129"/>
            <a:ext cx="5238398" cy="13849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GB" sz="2800" b="1">
                <a:solidFill>
                  <a:srgbClr val="2D2D2D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Vote now on…</a:t>
            </a:r>
            <a:br>
              <a:rPr lang="en-GB" sz="2800" b="1">
                <a:solidFill>
                  <a:srgbClr val="97E8D7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GB" sz="2800" b="1">
                <a:solidFill>
                  <a:srgbClr val="97E8D7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GB" sz="2800" b="1" u="sng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www.votesforschools.com</a:t>
            </a:r>
            <a:r>
              <a:rPr lang="en-GB" sz="2800" b="1">
                <a:solidFill>
                  <a:srgbClr val="97E8D7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16958529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0FC176-9C3E-4E4C-AF0F-A4FE49B5BCA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761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0FC176-9C3E-4E4C-AF0F-A4FE49B5BCA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765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493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3C06115C-17EE-4BBE-90AF-0972C845F1CF}"/>
              </a:ext>
            </a:extLst>
          </p:cNvPr>
          <p:cNvSpPr txBox="1">
            <a:spLocks/>
          </p:cNvSpPr>
          <p:nvPr/>
        </p:nvSpPr>
        <p:spPr>
          <a:xfrm>
            <a:off x="6964893" y="65569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>
                <a:solidFill>
                  <a:srgbClr val="2D2D2D"/>
                </a:solidFill>
                <a:latin typeface="Century Gothic"/>
                <a:ea typeface="Lato" panose="020F0502020204030203" pitchFamily="34" charset="0"/>
                <a:cs typeface="Century Gothic"/>
              </a:rPr>
              <a:t> ©VotesForSchools2020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D25BD4-C86F-4256-8699-DBE3876DC42C}"/>
              </a:ext>
            </a:extLst>
          </p:cNvPr>
          <p:cNvSpPr/>
          <p:nvPr/>
        </p:nvSpPr>
        <p:spPr>
          <a:xfrm>
            <a:off x="0" y="995680"/>
            <a:ext cx="9144000" cy="5862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D6607E7B-1C52-4295-AC38-BEF6513041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6288" y="241911"/>
            <a:ext cx="7739062" cy="571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chemeClr val="bg1"/>
                </a:solidFill>
              </a:defRPr>
            </a:lvl1pPr>
            <a:lvl2pPr>
              <a:defRPr sz="2500" b="1">
                <a:solidFill>
                  <a:schemeClr val="bg1"/>
                </a:solidFill>
              </a:defRPr>
            </a:lvl2pPr>
            <a:lvl3pPr>
              <a:defRPr sz="2500" b="1">
                <a:solidFill>
                  <a:schemeClr val="bg1"/>
                </a:solidFill>
              </a:defRPr>
            </a:lvl3pPr>
            <a:lvl4pPr>
              <a:defRPr sz="2500" b="1">
                <a:solidFill>
                  <a:schemeClr val="bg1"/>
                </a:solidFill>
              </a:defRPr>
            </a:lvl4pPr>
            <a:lvl5pPr>
              <a:defRPr sz="2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C91BCF4C-D30A-4F54-879B-DBDCE0202A8D}"/>
              </a:ext>
            </a:extLst>
          </p:cNvPr>
          <p:cNvSpPr txBox="1">
            <a:spLocks/>
          </p:cNvSpPr>
          <p:nvPr/>
        </p:nvSpPr>
        <p:spPr>
          <a:xfrm>
            <a:off x="6964893" y="65569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rgbClr val="2D2D2D"/>
                </a:solidFill>
                <a:latin typeface="Century Gothic"/>
                <a:ea typeface="Lato" panose="020F0502020204030203" pitchFamily="34" charset="0"/>
                <a:cs typeface="Century Gothic"/>
              </a:rPr>
              <a:t> ©VotesforSchools2021</a:t>
            </a:r>
          </a:p>
        </p:txBody>
      </p:sp>
    </p:spTree>
    <p:extLst>
      <p:ext uri="{BB962C8B-B14F-4D97-AF65-F5344CB8AC3E}">
        <p14:creationId xmlns:p14="http://schemas.microsoft.com/office/powerpoint/2010/main" val="6676849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9E3B75A2-8B5C-4D69-B08C-7F10EFC29B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6288" y="241911"/>
            <a:ext cx="7739062" cy="571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chemeClr val="bg1"/>
                </a:solidFill>
              </a:defRPr>
            </a:lvl1pPr>
            <a:lvl2pPr>
              <a:defRPr sz="2500" b="1">
                <a:solidFill>
                  <a:schemeClr val="bg1"/>
                </a:solidFill>
              </a:defRPr>
            </a:lvl2pPr>
            <a:lvl3pPr>
              <a:defRPr sz="2500" b="1">
                <a:solidFill>
                  <a:schemeClr val="bg1"/>
                </a:solidFill>
              </a:defRPr>
            </a:lvl3pPr>
            <a:lvl4pPr>
              <a:defRPr sz="2500" b="1">
                <a:solidFill>
                  <a:schemeClr val="bg1"/>
                </a:solidFill>
              </a:defRPr>
            </a:lvl4pPr>
            <a:lvl5pPr>
              <a:defRPr sz="2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97212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10B5C7A-E13B-4351-9463-CCDA5F3C1A5F}"/>
              </a:ext>
            </a:extLst>
          </p:cNvPr>
          <p:cNvSpPr/>
          <p:nvPr/>
        </p:nvSpPr>
        <p:spPr>
          <a:xfrm flipH="1">
            <a:off x="0" y="913033"/>
            <a:ext cx="9144000" cy="5944967"/>
          </a:xfrm>
          <a:prstGeom prst="rect">
            <a:avLst/>
          </a:prstGeom>
          <a:gradFill flip="none" rotWithShape="1">
            <a:gsLst>
              <a:gs pos="100000">
                <a:srgbClr val="EF3340">
                  <a:alpha val="23000"/>
                </a:srgbClr>
              </a:gs>
              <a:gs pos="75000">
                <a:schemeClr val="accent2">
                  <a:alpha val="23000"/>
                </a:schemeClr>
              </a:gs>
              <a:gs pos="25000">
                <a:srgbClr val="80A0F2">
                  <a:alpha val="23000"/>
                </a:srgbClr>
              </a:gs>
              <a:gs pos="0">
                <a:schemeClr val="tx2">
                  <a:alpha val="2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01128A-20BC-45C5-A361-EC630988330F}"/>
              </a:ext>
            </a:extLst>
          </p:cNvPr>
          <p:cNvSpPr/>
          <p:nvPr/>
        </p:nvSpPr>
        <p:spPr>
          <a:xfrm>
            <a:off x="0" y="0"/>
            <a:ext cx="9144000" cy="1023729"/>
          </a:xfrm>
          <a:prstGeom prst="rect">
            <a:avLst/>
          </a:prstGeom>
          <a:gradFill flip="none" rotWithShape="1">
            <a:gsLst>
              <a:gs pos="100000">
                <a:srgbClr val="EF3340"/>
              </a:gs>
              <a:gs pos="96000">
                <a:schemeClr val="accent2"/>
              </a:gs>
              <a:gs pos="24800">
                <a:srgbClr val="80A0F2"/>
              </a:gs>
              <a:gs pos="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pic>
        <p:nvPicPr>
          <p:cNvPr id="10" name="Picture 9" descr="A picture containing fence&#10;&#10;Description automatically generated">
            <a:extLst>
              <a:ext uri="{FF2B5EF4-FFF2-40B4-BE49-F238E27FC236}">
                <a16:creationId xmlns:a16="http://schemas.microsoft.com/office/drawing/2014/main" id="{D99DAFC6-96F6-4850-B518-0CC863F03C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29047" y="-15939"/>
            <a:ext cx="6101081" cy="691351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D5C4AA3-023E-46E3-AA17-EED00DE188C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2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91057">
            <a:off x="601027" y="-177752"/>
            <a:ext cx="4761052" cy="7474076"/>
          </a:xfrm>
          <a:prstGeom prst="rect">
            <a:avLst/>
          </a:prstGeom>
        </p:spPr>
      </p:pic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3C06115C-17EE-4BBE-90AF-0972C845F1CF}"/>
              </a:ext>
            </a:extLst>
          </p:cNvPr>
          <p:cNvSpPr txBox="1">
            <a:spLocks/>
          </p:cNvSpPr>
          <p:nvPr/>
        </p:nvSpPr>
        <p:spPr>
          <a:xfrm>
            <a:off x="6964893" y="65569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rgbClr val="2D2D2D"/>
                </a:solidFill>
                <a:latin typeface="Century Gothic"/>
                <a:ea typeface="Lato" panose="020F0502020204030203" pitchFamily="34" charset="0"/>
                <a:cs typeface="Century Gothic"/>
              </a:rPr>
              <a:t> ©VotesforSchools2021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1456FEA8-187F-4C84-BF77-8C93821281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6288" y="241911"/>
            <a:ext cx="7739062" cy="571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chemeClr val="bg1"/>
                </a:solidFill>
              </a:defRPr>
            </a:lvl1pPr>
            <a:lvl2pPr>
              <a:defRPr sz="2500" b="1">
                <a:solidFill>
                  <a:schemeClr val="bg1"/>
                </a:solidFill>
              </a:defRPr>
            </a:lvl2pPr>
            <a:lvl3pPr>
              <a:defRPr sz="2500" b="1">
                <a:solidFill>
                  <a:schemeClr val="bg1"/>
                </a:solidFill>
              </a:defRPr>
            </a:lvl3pPr>
            <a:lvl4pPr>
              <a:defRPr sz="2500" b="1">
                <a:solidFill>
                  <a:schemeClr val="bg1"/>
                </a:solidFill>
              </a:defRPr>
            </a:lvl4pPr>
            <a:lvl5pPr>
              <a:defRPr sz="2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A picture containing clock&#10;&#10;Description automatically generated">
            <a:extLst>
              <a:ext uri="{FF2B5EF4-FFF2-40B4-BE49-F238E27FC236}">
                <a16:creationId xmlns:a16="http://schemas.microsoft.com/office/drawing/2014/main" id="{3501248F-972F-43E0-AC4E-A224AA95A7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788" y="110696"/>
            <a:ext cx="747652" cy="80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61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m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9"/>
            <a:ext cx="7237562" cy="457199"/>
          </a:xfrm>
        </p:spPr>
        <p:txBody>
          <a:bodyPr>
            <a:noAutofit/>
          </a:bodyPr>
          <a:lstStyle>
            <a:lvl1pPr algn="l">
              <a:defRPr sz="2800" b="1">
                <a:latin typeface="+mn-lt"/>
              </a:defRPr>
            </a:lvl1pPr>
          </a:lstStyle>
          <a:p>
            <a:r>
              <a:rPr lang="en-US" dirty="0"/>
              <a:t>Commonly used boxes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5172E2-B8C0-4B53-8CD7-E38E5A07A9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5058" y="1978534"/>
            <a:ext cx="4355980" cy="2541708"/>
          </a:xfrm>
          <a:prstGeom prst="cloud">
            <a:avLst/>
          </a:prstGeom>
          <a:solidFill>
            <a:schemeClr val="accent4"/>
          </a:solidFill>
          <a:ln w="28575"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 b="1"/>
            </a:lvl1pPr>
            <a:lvl2pPr marL="457200" indent="0" algn="ctr">
              <a:buNone/>
              <a:defRPr sz="1600"/>
            </a:lvl2pPr>
          </a:lstStyle>
          <a:p>
            <a:pPr lvl="0"/>
            <a:r>
              <a:rPr lang="en-US" dirty="0"/>
              <a:t>Activity Title (Time in mins)</a:t>
            </a:r>
          </a:p>
          <a:p>
            <a:pPr lvl="1"/>
            <a:r>
              <a:rPr lang="en-US" dirty="0"/>
              <a:t>Activity information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7843B41-02CF-4B64-BCD9-B9CC937351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53036" y="1148331"/>
            <a:ext cx="2994025" cy="1080000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Information box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88D644EF-BAA6-4E05-AE1F-70DBA267BF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51859" y="3622207"/>
            <a:ext cx="2994025" cy="1080000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SEND/Definition Box: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8471F-BD68-4AFA-90A1-ED78E7901F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51859" y="2385269"/>
            <a:ext cx="2995200" cy="10800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Challenge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7269F30-4ADC-40DA-AD25-97F31391CC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51858" y="4859145"/>
            <a:ext cx="2994025" cy="108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Teachers note</a:t>
            </a:r>
          </a:p>
        </p:txBody>
      </p:sp>
    </p:spTree>
    <p:extLst>
      <p:ext uri="{BB962C8B-B14F-4D97-AF65-F5344CB8AC3E}">
        <p14:creationId xmlns:p14="http://schemas.microsoft.com/office/powerpoint/2010/main" val="22211599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04232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A15F7C-B426-444A-95D5-518937B3029A}"/>
              </a:ext>
            </a:extLst>
          </p:cNvPr>
          <p:cNvSpPr txBox="1"/>
          <p:nvPr/>
        </p:nvSpPr>
        <p:spPr>
          <a:xfrm>
            <a:off x="4010026" y="3289910"/>
            <a:ext cx="43815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Primary KS2</a:t>
            </a:r>
          </a:p>
          <a:p>
            <a:pPr algn="r"/>
            <a:endParaRPr lang="en-GB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705FE7-7E34-4478-ADEF-A2D0D88940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598" y="2460877"/>
            <a:ext cx="8587464" cy="1225297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40BB7D9-9F61-4201-B37B-8284369E8C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598" y="5674031"/>
            <a:ext cx="4841502" cy="108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0416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A15F7C-B426-444A-95D5-518937B3029A}"/>
              </a:ext>
            </a:extLst>
          </p:cNvPr>
          <p:cNvSpPr txBox="1"/>
          <p:nvPr/>
        </p:nvSpPr>
        <p:spPr>
          <a:xfrm>
            <a:off x="2647950" y="3289910"/>
            <a:ext cx="5743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Primary Assembly</a:t>
            </a:r>
          </a:p>
          <a:p>
            <a:pPr algn="r"/>
            <a:endParaRPr lang="en-GB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705FE7-7E34-4478-ADEF-A2D0D88940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598" y="2460877"/>
            <a:ext cx="8587464" cy="1225297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958934-D164-4550-BE58-87A0CA1F76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598" y="5674031"/>
            <a:ext cx="4841502" cy="108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656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earning Jour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9">
            <a:extLst>
              <a:ext uri="{FF2B5EF4-FFF2-40B4-BE49-F238E27FC236}">
                <a16:creationId xmlns:a16="http://schemas.microsoft.com/office/drawing/2014/main" id="{E61A4D26-4875-40CA-A5B2-7B453F8FE296}"/>
              </a:ext>
            </a:extLst>
          </p:cNvPr>
          <p:cNvSpPr/>
          <p:nvPr/>
        </p:nvSpPr>
        <p:spPr>
          <a:xfrm>
            <a:off x="807888" y="1955228"/>
            <a:ext cx="8229599" cy="4147865"/>
          </a:xfrm>
          <a:custGeom>
            <a:avLst/>
            <a:gdLst>
              <a:gd name="connsiteX0" fmla="*/ 0 w 7263928"/>
              <a:gd name="connsiteY0" fmla="*/ 75127 h 3582415"/>
              <a:gd name="connsiteX1" fmla="*/ 6150280 w 7263928"/>
              <a:gd name="connsiteY1" fmla="*/ 100179 h 3582415"/>
              <a:gd name="connsiteX2" fmla="*/ 6770318 w 7263928"/>
              <a:gd name="connsiteY2" fmla="*/ 1052157 h 3582415"/>
              <a:gd name="connsiteX3" fmla="*/ 795403 w 7263928"/>
              <a:gd name="connsiteY3" fmla="*/ 1803719 h 3582415"/>
              <a:gd name="connsiteX4" fmla="*/ 989557 w 7263928"/>
              <a:gd name="connsiteY4" fmla="*/ 3075110 h 3582415"/>
              <a:gd name="connsiteX5" fmla="*/ 6657584 w 7263928"/>
              <a:gd name="connsiteY5" fmla="*/ 3582415 h 3582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63928" h="3582415">
                <a:moveTo>
                  <a:pt x="0" y="75127"/>
                </a:moveTo>
                <a:cubicBezTo>
                  <a:pt x="2510947" y="6234"/>
                  <a:pt x="5021894" y="-62659"/>
                  <a:pt x="6150280" y="100179"/>
                </a:cubicBezTo>
                <a:cubicBezTo>
                  <a:pt x="7278666" y="263017"/>
                  <a:pt x="7662797" y="768234"/>
                  <a:pt x="6770318" y="1052157"/>
                </a:cubicBezTo>
                <a:cubicBezTo>
                  <a:pt x="5877839" y="1336080"/>
                  <a:pt x="1758863" y="1466560"/>
                  <a:pt x="795403" y="1803719"/>
                </a:cubicBezTo>
                <a:cubicBezTo>
                  <a:pt x="-168057" y="2140878"/>
                  <a:pt x="12527" y="2778661"/>
                  <a:pt x="989557" y="3075110"/>
                </a:cubicBezTo>
                <a:cubicBezTo>
                  <a:pt x="1966587" y="3371559"/>
                  <a:pt x="4312085" y="3476987"/>
                  <a:pt x="6657584" y="3582415"/>
                </a:cubicBezTo>
              </a:path>
            </a:pathLst>
          </a:custGeom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800">
              <a:highlight>
                <a:srgbClr val="03ABE1"/>
              </a:highlight>
              <a:latin typeface="Century Gothic"/>
              <a:cs typeface="Century Gothic"/>
            </a:endParaRPr>
          </a:p>
        </p:txBody>
      </p:sp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DB6B306F-BFCD-4479-ACB0-81C8F27DCE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9024" y="3727097"/>
            <a:ext cx="1713600" cy="11088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B71B64D-5B71-48B0-A10B-5D516CB7DCF1}"/>
              </a:ext>
            </a:extLst>
          </p:cNvPr>
          <p:cNvSpPr txBox="1">
            <a:spLocks/>
          </p:cNvSpPr>
          <p:nvPr/>
        </p:nvSpPr>
        <p:spPr>
          <a:xfrm>
            <a:off x="408532" y="19318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>
                <a:solidFill>
                  <a:schemeClr val="bg1"/>
                </a:solidFill>
                <a:latin typeface="Century Gothic"/>
                <a:cs typeface="Century Gothic"/>
              </a:rPr>
              <a:t>Our learning journey for this week!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5F20F20-48E6-4C24-8828-2C82B43385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88170" y="1528922"/>
            <a:ext cx="1713600" cy="11088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868CCFB-DEDB-423B-A8FC-3A26C842F3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75496" y="1438124"/>
            <a:ext cx="1980000" cy="122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 marL="1828800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F28DE195-DDB4-47F8-8B8C-DC750A8D9C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99741" y="2823345"/>
            <a:ext cx="1713600" cy="11088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C074B4FC-009B-47F9-A785-7C0FDE0B90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93747" y="3052426"/>
            <a:ext cx="1980000" cy="122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 marL="1828800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id="{4ADB8F8D-C5D2-43D9-95F6-8953E23439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403747" y="5180426"/>
            <a:ext cx="1980000" cy="122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 marL="1828800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22C82-1322-47F0-8433-07036B1A31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64067" y="5446864"/>
            <a:ext cx="1713600" cy="11088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Vote!</a:t>
            </a:r>
          </a:p>
        </p:txBody>
      </p:sp>
      <p:sp>
        <p:nvSpPr>
          <p:cNvPr id="16" name="Pentagon 20">
            <a:extLst>
              <a:ext uri="{FF2B5EF4-FFF2-40B4-BE49-F238E27FC236}">
                <a16:creationId xmlns:a16="http://schemas.microsoft.com/office/drawing/2014/main" id="{DA2DF849-3511-4215-A523-E2689B60D3E8}"/>
              </a:ext>
            </a:extLst>
          </p:cNvPr>
          <p:cNvSpPr/>
          <p:nvPr/>
        </p:nvSpPr>
        <p:spPr>
          <a:xfrm>
            <a:off x="542261" y="1671517"/>
            <a:ext cx="977344" cy="677498"/>
          </a:xfrm>
          <a:prstGeom prst="homePlat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7" name="Pentagon 20">
            <a:extLst>
              <a:ext uri="{FF2B5EF4-FFF2-40B4-BE49-F238E27FC236}">
                <a16:creationId xmlns:a16="http://schemas.microsoft.com/office/drawing/2014/main" id="{4EEB3A40-0D0F-4F19-B981-AB60AACE0636}"/>
              </a:ext>
            </a:extLst>
          </p:cNvPr>
          <p:cNvSpPr/>
          <p:nvPr/>
        </p:nvSpPr>
        <p:spPr>
          <a:xfrm flipH="1">
            <a:off x="7650539" y="5748935"/>
            <a:ext cx="925604" cy="677498"/>
          </a:xfrm>
          <a:prstGeom prst="homePlat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C5CC026-1AD4-4EB0-AC86-1B8AF31FC042}"/>
              </a:ext>
            </a:extLst>
          </p:cNvPr>
          <p:cNvSpPr txBox="1">
            <a:spLocks/>
          </p:cNvSpPr>
          <p:nvPr/>
        </p:nvSpPr>
        <p:spPr>
          <a:xfrm>
            <a:off x="684812" y="1811615"/>
            <a:ext cx="675028" cy="4531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b="1">
                <a:solidFill>
                  <a:schemeClr val="bg1"/>
                </a:solidFill>
                <a:latin typeface="Century Gothic"/>
                <a:cs typeface="Century Gothic"/>
              </a:rPr>
              <a:t>Start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68CEEB8-E9C3-4DB5-A351-87334C891E30}"/>
              </a:ext>
            </a:extLst>
          </p:cNvPr>
          <p:cNvSpPr txBox="1">
            <a:spLocks/>
          </p:cNvSpPr>
          <p:nvPr/>
        </p:nvSpPr>
        <p:spPr>
          <a:xfrm>
            <a:off x="7754491" y="5922774"/>
            <a:ext cx="1163242" cy="5036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b="1">
                <a:solidFill>
                  <a:schemeClr val="bg1"/>
                </a:solidFill>
                <a:latin typeface="Century Gothic"/>
                <a:cs typeface="Century Gothic"/>
              </a:rPr>
              <a:t>Finish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9F05BDC-51C8-4614-8A88-8CDB8B8B65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218394" y="4846782"/>
            <a:ext cx="925606" cy="1832996"/>
          </a:xfrm>
          <a:prstGeom prst="rect">
            <a:avLst/>
          </a:prstGeom>
        </p:spPr>
      </p:pic>
      <p:pic>
        <p:nvPicPr>
          <p:cNvPr id="4" name="Picture 3" descr="A picture containing graphics, clock, drawing&#10;&#10;Description automatically generated">
            <a:extLst>
              <a:ext uri="{FF2B5EF4-FFF2-40B4-BE49-F238E27FC236}">
                <a16:creationId xmlns:a16="http://schemas.microsoft.com/office/drawing/2014/main" id="{282DFBC9-D6E7-42B3-AE79-7CC9E1E6A1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95" y="1519900"/>
            <a:ext cx="654330" cy="98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114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lan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14">
            <a:extLst>
              <a:ext uri="{FF2B5EF4-FFF2-40B4-BE49-F238E27FC236}">
                <a16:creationId xmlns:a16="http://schemas.microsoft.com/office/drawing/2014/main" id="{C4D1B38A-4659-4EBA-8038-1FE9EFCB0BA0}"/>
              </a:ext>
            </a:extLst>
          </p:cNvPr>
          <p:cNvSpPr/>
          <p:nvPr/>
        </p:nvSpPr>
        <p:spPr>
          <a:xfrm>
            <a:off x="796573" y="220697"/>
            <a:ext cx="775910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n-GB" sz="2500" b="1">
                <a:solidFill>
                  <a:schemeClr val="bg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Career Launchpad!</a:t>
            </a:r>
          </a:p>
        </p:txBody>
      </p:sp>
      <p:sp>
        <p:nvSpPr>
          <p:cNvPr id="7" name="Pentagon 20">
            <a:extLst>
              <a:ext uri="{FF2B5EF4-FFF2-40B4-BE49-F238E27FC236}">
                <a16:creationId xmlns:a16="http://schemas.microsoft.com/office/drawing/2014/main" id="{155A2B88-EE49-425A-8356-042C528D320C}"/>
              </a:ext>
            </a:extLst>
          </p:cNvPr>
          <p:cNvSpPr/>
          <p:nvPr/>
        </p:nvSpPr>
        <p:spPr>
          <a:xfrm>
            <a:off x="-2729" y="181055"/>
            <a:ext cx="758663" cy="538608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5" name="Graphic 14" descr="Rocket">
            <a:extLst>
              <a:ext uri="{FF2B5EF4-FFF2-40B4-BE49-F238E27FC236}">
                <a16:creationId xmlns:a16="http://schemas.microsoft.com/office/drawing/2014/main" id="{C30F38E6-E78B-4ED1-B102-5E9076CDA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751" y="201369"/>
            <a:ext cx="480249" cy="48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1791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lan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20">
            <a:extLst>
              <a:ext uri="{FF2B5EF4-FFF2-40B4-BE49-F238E27FC236}">
                <a16:creationId xmlns:a16="http://schemas.microsoft.com/office/drawing/2014/main" id="{155A2B88-EE49-425A-8356-042C528D320C}"/>
              </a:ext>
            </a:extLst>
          </p:cNvPr>
          <p:cNvSpPr/>
          <p:nvPr/>
        </p:nvSpPr>
        <p:spPr>
          <a:xfrm>
            <a:off x="-2729" y="181055"/>
            <a:ext cx="758663" cy="538608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Shape 114">
            <a:extLst>
              <a:ext uri="{FF2B5EF4-FFF2-40B4-BE49-F238E27FC236}">
                <a16:creationId xmlns:a16="http://schemas.microsoft.com/office/drawing/2014/main" id="{628D0397-A2D6-4FFE-A425-602F9D7CE3FB}"/>
              </a:ext>
            </a:extLst>
          </p:cNvPr>
          <p:cNvSpPr/>
          <p:nvPr/>
        </p:nvSpPr>
        <p:spPr>
          <a:xfrm>
            <a:off x="796573" y="220697"/>
            <a:ext cx="775910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n-GB" sz="2500" b="1">
                <a:solidFill>
                  <a:schemeClr val="bg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Call to Action!</a:t>
            </a:r>
          </a:p>
        </p:txBody>
      </p:sp>
      <p:pic>
        <p:nvPicPr>
          <p:cNvPr id="9" name="Graphic 8" descr="Megaphone1">
            <a:extLst>
              <a:ext uri="{FF2B5EF4-FFF2-40B4-BE49-F238E27FC236}">
                <a16:creationId xmlns:a16="http://schemas.microsoft.com/office/drawing/2014/main" id="{A50A47C4-2396-40DF-BE9F-146C18BA80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70" y="169251"/>
            <a:ext cx="540252" cy="54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187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EF66431D-E730-4458-AAE1-45B406DF2B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751" y="2140961"/>
            <a:ext cx="4176713" cy="400373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2857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These boxes should </a:t>
            </a:r>
            <a:r>
              <a:rPr lang="en-US" dirty="0" err="1"/>
              <a:t>summarise</a:t>
            </a:r>
            <a:r>
              <a:rPr lang="en-US" dirty="0"/>
              <a:t> the main arguments for each side of the question. </a:t>
            </a:r>
          </a:p>
          <a:p>
            <a:pPr lvl="0"/>
            <a:r>
              <a:rPr lang="en-US" dirty="0"/>
              <a:t>The bullet points should be the same </a:t>
            </a:r>
            <a:r>
              <a:rPr lang="en-US" dirty="0" err="1"/>
              <a:t>colour</a:t>
            </a:r>
            <a:r>
              <a:rPr lang="en-US" dirty="0"/>
              <a:t> as the above box.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C349FA-FA0A-47CF-B375-590C3935656D}"/>
              </a:ext>
            </a:extLst>
          </p:cNvPr>
          <p:cNvSpPr/>
          <p:nvPr/>
        </p:nvSpPr>
        <p:spPr>
          <a:xfrm>
            <a:off x="412544" y="1708914"/>
            <a:ext cx="4176347" cy="432047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  <a:latin typeface="Century Gothic"/>
                <a:ea typeface="Lato" panose="020F0502020204030203" pitchFamily="34" charset="0"/>
                <a:cs typeface="Century Gothic"/>
              </a:rPr>
              <a:t>Yes</a:t>
            </a:r>
            <a:endParaRPr lang="en-GB" sz="1800" b="1">
              <a:solidFill>
                <a:schemeClr val="tx1"/>
              </a:solidFill>
              <a:latin typeface="Century Gothic"/>
              <a:ea typeface="Lato" panose="020F0502020204030203" pitchFamily="34" charset="0"/>
              <a:cs typeface="Century Gothic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681413-D22E-44B1-B3BB-C8FC00A935E9}"/>
              </a:ext>
            </a:extLst>
          </p:cNvPr>
          <p:cNvSpPr/>
          <p:nvPr/>
        </p:nvSpPr>
        <p:spPr>
          <a:xfrm>
            <a:off x="4588890" y="1708914"/>
            <a:ext cx="4142566" cy="43204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  <a:latin typeface="Century Gothic"/>
                <a:ea typeface="Lato" panose="020F0502020204030203" pitchFamily="34" charset="0"/>
                <a:cs typeface="Century Gothic"/>
              </a:rPr>
              <a:t>No</a:t>
            </a:r>
            <a:endParaRPr lang="en-GB" sz="1800" b="1">
              <a:solidFill>
                <a:schemeClr val="tx1"/>
              </a:solidFill>
              <a:latin typeface="Century Gothic"/>
              <a:ea typeface="Lato" panose="020F0502020204030203" pitchFamily="34" charset="0"/>
              <a:cs typeface="Century Gothic"/>
            </a:endParaRP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E40E376C-CDBB-4677-B0EE-B792DF94E3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89463" y="2135646"/>
            <a:ext cx="4141787" cy="400373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These boxes should </a:t>
            </a:r>
            <a:r>
              <a:rPr lang="en-US" dirty="0" err="1"/>
              <a:t>summarise</a:t>
            </a:r>
            <a:r>
              <a:rPr lang="en-US" dirty="0"/>
              <a:t> the main arguments for each side of the question. </a:t>
            </a:r>
          </a:p>
          <a:p>
            <a:pPr lvl="0"/>
            <a:r>
              <a:rPr lang="en-US" dirty="0"/>
              <a:t>The bullet points should be the same </a:t>
            </a:r>
            <a:r>
              <a:rPr lang="en-US" dirty="0" err="1"/>
              <a:t>colour</a:t>
            </a:r>
            <a:r>
              <a:rPr lang="en-US" dirty="0"/>
              <a:t> as the above box.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8E46BB5-0739-4F12-916E-AFEBF7481C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420" y="4815984"/>
            <a:ext cx="925606" cy="1832996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94B7211C-D8BC-4838-95D0-7C6D2B71D2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6288" y="241911"/>
            <a:ext cx="7739062" cy="571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00" b="1">
                <a:solidFill>
                  <a:schemeClr val="bg1"/>
                </a:solidFill>
              </a:defRPr>
            </a:lvl1pPr>
            <a:lvl2pPr>
              <a:defRPr sz="2500" b="1">
                <a:solidFill>
                  <a:schemeClr val="bg1"/>
                </a:solidFill>
              </a:defRPr>
            </a:lvl2pPr>
            <a:lvl3pPr>
              <a:defRPr sz="2500" b="1">
                <a:solidFill>
                  <a:schemeClr val="bg1"/>
                </a:solidFill>
              </a:defRPr>
            </a:lvl3pPr>
            <a:lvl4pPr>
              <a:defRPr sz="2500" b="1">
                <a:solidFill>
                  <a:schemeClr val="bg1"/>
                </a:solidFill>
              </a:defRPr>
            </a:lvl4pPr>
            <a:lvl5pPr>
              <a:defRPr sz="2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48013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87B24CF-E1DC-461C-B3CD-4164F9EC5C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009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C4C5B9-1832-41FB-B9B3-37F0AADA7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57075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CC5705BC-609F-40A9-9B5F-4537BBAE1D4A}"/>
              </a:ext>
            </a:extLst>
          </p:cNvPr>
          <p:cNvSpPr txBox="1">
            <a:spLocks/>
          </p:cNvSpPr>
          <p:nvPr/>
        </p:nvSpPr>
        <p:spPr>
          <a:xfrm>
            <a:off x="457200" y="274640"/>
            <a:ext cx="8229600" cy="570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E2E4906-4E28-4FA0-9CEB-5448120E6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4AEA71B-255F-4F3D-92C8-C921634A38CB}"/>
              </a:ext>
            </a:extLst>
          </p:cNvPr>
          <p:cNvSpPr txBox="1">
            <a:spLocks/>
          </p:cNvSpPr>
          <p:nvPr/>
        </p:nvSpPr>
        <p:spPr>
          <a:xfrm>
            <a:off x="457200" y="274640"/>
            <a:ext cx="8229600" cy="57075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559F53-9EF5-4C0D-9516-067B5850D95C}"/>
              </a:ext>
            </a:extLst>
          </p:cNvPr>
          <p:cNvSpPr/>
          <p:nvPr/>
        </p:nvSpPr>
        <p:spPr>
          <a:xfrm>
            <a:off x="-2729" y="0"/>
            <a:ext cx="914673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1B483E5-5BFA-43E9-A4AF-C8CA177AEE6A}"/>
              </a:ext>
            </a:extLst>
          </p:cNvPr>
          <p:cNvSpPr/>
          <p:nvPr/>
        </p:nvSpPr>
        <p:spPr>
          <a:xfrm flipH="1">
            <a:off x="-2729" y="954251"/>
            <a:ext cx="9146729" cy="5903749"/>
          </a:xfrm>
          <a:prstGeom prst="rect">
            <a:avLst/>
          </a:prstGeom>
          <a:gradFill flip="none" rotWithShape="1">
            <a:gsLst>
              <a:gs pos="100000">
                <a:srgbClr val="EF3340">
                  <a:alpha val="23000"/>
                </a:srgbClr>
              </a:gs>
              <a:gs pos="75000">
                <a:schemeClr val="accent2">
                  <a:alpha val="23000"/>
                </a:schemeClr>
              </a:gs>
              <a:gs pos="25000">
                <a:srgbClr val="80A0F2">
                  <a:alpha val="23000"/>
                </a:srgbClr>
              </a:gs>
              <a:gs pos="0">
                <a:schemeClr val="tx2">
                  <a:alpha val="2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42DDA60-890F-4FF0-B013-CF93ABC68943}"/>
              </a:ext>
            </a:extLst>
          </p:cNvPr>
          <p:cNvSpPr/>
          <p:nvPr/>
        </p:nvSpPr>
        <p:spPr>
          <a:xfrm>
            <a:off x="-2729" y="-10801"/>
            <a:ext cx="9144000" cy="1023729"/>
          </a:xfrm>
          <a:prstGeom prst="rect">
            <a:avLst/>
          </a:prstGeom>
          <a:gradFill flip="none" rotWithShape="1">
            <a:gsLst>
              <a:gs pos="100000">
                <a:srgbClr val="EF3340"/>
              </a:gs>
              <a:gs pos="96000">
                <a:schemeClr val="accent2"/>
              </a:gs>
              <a:gs pos="24800">
                <a:srgbClr val="80A0F2"/>
              </a:gs>
              <a:gs pos="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18" name="Pentagon 20">
            <a:extLst>
              <a:ext uri="{FF2B5EF4-FFF2-40B4-BE49-F238E27FC236}">
                <a16:creationId xmlns:a16="http://schemas.microsoft.com/office/drawing/2014/main" id="{B307EECC-4F69-40D8-967A-CE69F4414557}"/>
              </a:ext>
            </a:extLst>
          </p:cNvPr>
          <p:cNvSpPr/>
          <p:nvPr/>
        </p:nvSpPr>
        <p:spPr>
          <a:xfrm>
            <a:off x="-2729" y="181055"/>
            <a:ext cx="758663" cy="538608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1" name="Picture 20" descr="A picture containing clock&#10;&#10;Description automatically generated">
            <a:extLst>
              <a:ext uri="{FF2B5EF4-FFF2-40B4-BE49-F238E27FC236}">
                <a16:creationId xmlns:a16="http://schemas.microsoft.com/office/drawing/2014/main" id="{26CC8CBC-EC87-4182-88DC-4A8F10DD36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788" y="110696"/>
            <a:ext cx="747652" cy="802337"/>
          </a:xfrm>
          <a:prstGeom prst="rect">
            <a:avLst/>
          </a:prstGeom>
        </p:spPr>
      </p:pic>
      <p:pic>
        <p:nvPicPr>
          <p:cNvPr id="10" name="Picture 9" descr="A picture containing fence&#10;&#10;Description automatically generated">
            <a:extLst>
              <a:ext uri="{FF2B5EF4-FFF2-40B4-BE49-F238E27FC236}">
                <a16:creationId xmlns:a16="http://schemas.microsoft.com/office/drawing/2014/main" id="{2727C0FB-80FD-4B53-80E7-A724CBA5FDA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29047" y="-15939"/>
            <a:ext cx="6101081" cy="691351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AF65913-2AE2-49AD-9695-762C372CE65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2000"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391057">
            <a:off x="601027" y="-177752"/>
            <a:ext cx="4761052" cy="7474076"/>
          </a:xfrm>
          <a:prstGeom prst="rect">
            <a:avLst/>
          </a:prstGeom>
        </p:spPr>
      </p:pic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7F053F30-4220-437B-BB38-77D572AA0F18}"/>
              </a:ext>
            </a:extLst>
          </p:cNvPr>
          <p:cNvSpPr txBox="1">
            <a:spLocks/>
          </p:cNvSpPr>
          <p:nvPr/>
        </p:nvSpPr>
        <p:spPr>
          <a:xfrm>
            <a:off x="6964893" y="65569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rgbClr val="2D2D2D"/>
                </a:solidFill>
                <a:latin typeface="Century Gothic"/>
                <a:ea typeface="Lato" panose="020F0502020204030203" pitchFamily="34" charset="0"/>
                <a:cs typeface="Century Gothic"/>
              </a:rPr>
              <a:t> ©VotesforSchools2021</a:t>
            </a:r>
          </a:p>
        </p:txBody>
      </p:sp>
      <p:sp>
        <p:nvSpPr>
          <p:cNvPr id="13" name="Shape 114">
            <a:extLst>
              <a:ext uri="{FF2B5EF4-FFF2-40B4-BE49-F238E27FC236}">
                <a16:creationId xmlns:a16="http://schemas.microsoft.com/office/drawing/2014/main" id="{FC42C05C-4CE7-4397-ABFD-FFFFDF4FEE09}"/>
              </a:ext>
            </a:extLst>
          </p:cNvPr>
          <p:cNvSpPr/>
          <p:nvPr/>
        </p:nvSpPr>
        <p:spPr>
          <a:xfrm>
            <a:off x="796573" y="220697"/>
            <a:ext cx="775910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n-GB" sz="2500" b="1">
                <a:solidFill>
                  <a:schemeClr val="bg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Vote! </a:t>
            </a:r>
          </a:p>
        </p:txBody>
      </p:sp>
      <p:sp>
        <p:nvSpPr>
          <p:cNvPr id="15" name="Shape 246">
            <a:extLst>
              <a:ext uri="{FF2B5EF4-FFF2-40B4-BE49-F238E27FC236}">
                <a16:creationId xmlns:a16="http://schemas.microsoft.com/office/drawing/2014/main" id="{28CDD410-91D4-428A-9093-8BAF972DFC41}"/>
              </a:ext>
            </a:extLst>
          </p:cNvPr>
          <p:cNvSpPr txBox="1">
            <a:spLocks/>
          </p:cNvSpPr>
          <p:nvPr/>
        </p:nvSpPr>
        <p:spPr>
          <a:xfrm>
            <a:off x="1295636" y="1216864"/>
            <a:ext cx="6552728" cy="7920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rgbClr val="2D2D2D"/>
              </a:buClr>
              <a:buSzPct val="25000"/>
              <a:buFont typeface="Calibri"/>
              <a:buNone/>
            </a:pPr>
            <a:r>
              <a:rPr lang="en-GB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Vote Now on…</a:t>
            </a:r>
            <a:br>
              <a:rPr lang="en-GB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</a:br>
            <a:br>
              <a:rPr lang="en-GB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</a:br>
            <a:r>
              <a:rPr lang="en-GB" u="sng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www.votesforschools.com</a:t>
            </a:r>
            <a:r>
              <a:rPr lang="en-GB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</a:p>
        </p:txBody>
      </p:sp>
      <p:sp>
        <p:nvSpPr>
          <p:cNvPr id="16" name="Shape 246">
            <a:extLst>
              <a:ext uri="{FF2B5EF4-FFF2-40B4-BE49-F238E27FC236}">
                <a16:creationId xmlns:a16="http://schemas.microsoft.com/office/drawing/2014/main" id="{FB33B8C5-F647-4CC2-AC83-F047E8C62834}"/>
              </a:ext>
            </a:extLst>
          </p:cNvPr>
          <p:cNvSpPr txBox="1">
            <a:spLocks/>
          </p:cNvSpPr>
          <p:nvPr/>
        </p:nvSpPr>
        <p:spPr>
          <a:xfrm>
            <a:off x="2517062" y="5340594"/>
            <a:ext cx="4109877" cy="434967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2D2D2D"/>
              </a:buClr>
              <a:buSzPct val="25000"/>
              <a:buFont typeface="Calibri"/>
              <a:buNone/>
            </a:pPr>
            <a:r>
              <a:rPr lang="en-GB" sz="2400" b="1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To have your voice heard!</a:t>
            </a:r>
          </a:p>
        </p:txBody>
      </p:sp>
      <p:pic>
        <p:nvPicPr>
          <p:cNvPr id="25" name="Picture 24" descr="A screen shot of a computer&#10;&#10;Description automatically generated">
            <a:extLst>
              <a:ext uri="{FF2B5EF4-FFF2-40B4-BE49-F238E27FC236}">
                <a16:creationId xmlns:a16="http://schemas.microsoft.com/office/drawing/2014/main" id="{B43DFF34-0521-4CE5-A08F-E0AD74E2F6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2453" y="2790891"/>
            <a:ext cx="1847190" cy="2345768"/>
          </a:xfrm>
          <a:prstGeom prst="rect">
            <a:avLst/>
          </a:prstGeom>
        </p:spPr>
      </p:pic>
      <p:pic>
        <p:nvPicPr>
          <p:cNvPr id="29" name="Picture 28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95756701-168C-405F-A315-1C7AFD70C9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619" y="205815"/>
            <a:ext cx="316581" cy="48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626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3FA4FE35-1120-4E7F-B344-476794552C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6288" y="241911"/>
            <a:ext cx="7739062" cy="571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chemeClr val="bg1"/>
                </a:solidFill>
              </a:defRPr>
            </a:lvl1pPr>
            <a:lvl2pPr>
              <a:defRPr sz="2500" b="1">
                <a:solidFill>
                  <a:schemeClr val="bg1"/>
                </a:solidFill>
              </a:defRPr>
            </a:lvl2pPr>
            <a:lvl3pPr>
              <a:defRPr sz="2500" b="1">
                <a:solidFill>
                  <a:schemeClr val="bg1"/>
                </a:solidFill>
              </a:defRPr>
            </a:lvl3pPr>
            <a:lvl4pPr>
              <a:defRPr sz="2500" b="1">
                <a:solidFill>
                  <a:schemeClr val="bg1"/>
                </a:solidFill>
              </a:defRPr>
            </a:lvl4pPr>
            <a:lvl5pPr>
              <a:defRPr sz="2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096CFA-6BBB-4AE2-9ECD-BA3E5F4EEB9B}"/>
              </a:ext>
            </a:extLst>
          </p:cNvPr>
          <p:cNvSpPr/>
          <p:nvPr/>
        </p:nvSpPr>
        <p:spPr>
          <a:xfrm>
            <a:off x="0" y="1016000"/>
            <a:ext cx="9144000" cy="5862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3AFFA8F0-1237-4292-B6DD-9E185CE9FAB2}"/>
              </a:ext>
            </a:extLst>
          </p:cNvPr>
          <p:cNvSpPr txBox="1">
            <a:spLocks/>
          </p:cNvSpPr>
          <p:nvPr/>
        </p:nvSpPr>
        <p:spPr>
          <a:xfrm>
            <a:off x="6964893" y="65569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rgbClr val="2D2D2D"/>
                </a:solidFill>
                <a:latin typeface="Century Gothic"/>
                <a:ea typeface="Lato" panose="020F0502020204030203" pitchFamily="34" charset="0"/>
                <a:cs typeface="Century Gothic"/>
              </a:rPr>
              <a:t> ©VotesforSchools2021</a:t>
            </a:r>
          </a:p>
        </p:txBody>
      </p:sp>
    </p:spTree>
    <p:extLst>
      <p:ext uri="{BB962C8B-B14F-4D97-AF65-F5344CB8AC3E}">
        <p14:creationId xmlns:p14="http://schemas.microsoft.com/office/powerpoint/2010/main" val="40497876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BA18C1FE-4181-4131-9107-7F07718440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6288" y="241911"/>
            <a:ext cx="7739062" cy="571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chemeClr val="bg1"/>
                </a:solidFill>
              </a:defRPr>
            </a:lvl1pPr>
            <a:lvl2pPr>
              <a:defRPr sz="2500" b="1">
                <a:solidFill>
                  <a:schemeClr val="bg1"/>
                </a:solidFill>
              </a:defRPr>
            </a:lvl2pPr>
            <a:lvl3pPr>
              <a:defRPr sz="2500" b="1">
                <a:solidFill>
                  <a:schemeClr val="bg1"/>
                </a:solidFill>
              </a:defRPr>
            </a:lvl3pPr>
            <a:lvl4pPr>
              <a:defRPr sz="2500" b="1">
                <a:solidFill>
                  <a:schemeClr val="bg1"/>
                </a:solidFill>
              </a:defRPr>
            </a:lvl4pPr>
            <a:lvl5pPr>
              <a:defRPr sz="2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5768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2FFBDDD-9207-49ED-865E-A2FFF820E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9158"/>
          </a:xfrm>
        </p:spPr>
        <p:txBody>
          <a:bodyPr>
            <a:normAutofit/>
          </a:bodyPr>
          <a:lstStyle>
            <a:lvl1pPr algn="l">
              <a:defRPr lang="en-US"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5503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848B3C-FB25-418A-8BCE-4847297EC6EA}"/>
              </a:ext>
            </a:extLst>
          </p:cNvPr>
          <p:cNvSpPr/>
          <p:nvPr/>
        </p:nvSpPr>
        <p:spPr>
          <a:xfrm>
            <a:off x="-2" y="845390"/>
            <a:ext cx="9144002" cy="6012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C015642-D673-4A59-B7A1-9DC47DBD7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57075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EE0254-2D4B-4326-B034-3D4DF139FD03}"/>
              </a:ext>
            </a:extLst>
          </p:cNvPr>
          <p:cNvSpPr/>
          <p:nvPr/>
        </p:nvSpPr>
        <p:spPr>
          <a:xfrm flipH="1">
            <a:off x="-1" y="913033"/>
            <a:ext cx="9144000" cy="594496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23000"/>
                </a:schemeClr>
              </a:gs>
              <a:gs pos="75000">
                <a:srgbClr val="BC66ED">
                  <a:alpha val="23000"/>
                </a:srgbClr>
              </a:gs>
              <a:gs pos="25000">
                <a:srgbClr val="9AE7D7">
                  <a:alpha val="23000"/>
                </a:srgbClr>
              </a:gs>
              <a:gs pos="100000">
                <a:schemeClr val="accent2">
                  <a:alpha val="2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757F20-4BE4-4ED0-B7F0-2A00A758BB0D}"/>
              </a:ext>
            </a:extLst>
          </p:cNvPr>
          <p:cNvSpPr/>
          <p:nvPr/>
        </p:nvSpPr>
        <p:spPr>
          <a:xfrm>
            <a:off x="0" y="0"/>
            <a:ext cx="9144000" cy="1023729"/>
          </a:xfrm>
          <a:prstGeom prst="rect">
            <a:avLst/>
          </a:prstGeom>
          <a:gradFill flip="none" rotWithShape="1">
            <a:gsLst>
              <a:gs pos="75000">
                <a:srgbClr val="BC66ED"/>
              </a:gs>
              <a:gs pos="25000">
                <a:srgbClr val="9AE7D7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id="{AAFE0664-0E78-4A87-A12C-D21C21F01B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788" y="110696"/>
            <a:ext cx="747652" cy="802337"/>
          </a:xfrm>
          <a:prstGeom prst="rect">
            <a:avLst/>
          </a:prstGeom>
        </p:spPr>
      </p:pic>
      <p:pic>
        <p:nvPicPr>
          <p:cNvPr id="7" name="Picture 6" descr="A picture containing fence&#10;&#10;Description automatically generated">
            <a:extLst>
              <a:ext uri="{FF2B5EF4-FFF2-40B4-BE49-F238E27FC236}">
                <a16:creationId xmlns:a16="http://schemas.microsoft.com/office/drawing/2014/main" id="{B548022B-F02C-49AC-B4D7-A5B1F6F1116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29047" y="-15939"/>
            <a:ext cx="6101081" cy="691351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F930127-923E-4A11-B7EA-F1267120B94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2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391057">
            <a:off x="601027" y="-177752"/>
            <a:ext cx="4761052" cy="7474076"/>
          </a:xfrm>
          <a:prstGeom prst="rect">
            <a:avLst/>
          </a:prstGeom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6AA0D643-F2BF-4C75-9125-CF6120C80C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6288" y="241911"/>
            <a:ext cx="7739062" cy="571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chemeClr val="bg1"/>
                </a:solidFill>
              </a:defRPr>
            </a:lvl1pPr>
            <a:lvl2pPr>
              <a:defRPr sz="2500" b="1">
                <a:solidFill>
                  <a:schemeClr val="bg1"/>
                </a:solidFill>
              </a:defRPr>
            </a:lvl2pPr>
            <a:lvl3pPr>
              <a:defRPr sz="2500" b="1">
                <a:solidFill>
                  <a:schemeClr val="bg1"/>
                </a:solidFill>
              </a:defRPr>
            </a:lvl3pPr>
            <a:lvl4pPr>
              <a:defRPr sz="2500" b="1">
                <a:solidFill>
                  <a:schemeClr val="bg1"/>
                </a:solidFill>
              </a:defRPr>
            </a:lvl4pPr>
            <a:lvl5pPr>
              <a:defRPr sz="2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46EB4C03-6489-4CF9-A6DB-B41C39B20B26}"/>
              </a:ext>
            </a:extLst>
          </p:cNvPr>
          <p:cNvSpPr txBox="1">
            <a:spLocks/>
          </p:cNvSpPr>
          <p:nvPr/>
        </p:nvSpPr>
        <p:spPr>
          <a:xfrm>
            <a:off x="6964893" y="65569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rgbClr val="2D2D2D"/>
                </a:solidFill>
                <a:latin typeface="Century Gothic"/>
                <a:ea typeface="Lato" panose="020F0502020204030203" pitchFamily="34" charset="0"/>
                <a:cs typeface="Century Gothic"/>
              </a:rPr>
              <a:t> ©VotesforSchools2021</a:t>
            </a:r>
          </a:p>
        </p:txBody>
      </p:sp>
    </p:spTree>
    <p:extLst>
      <p:ext uri="{BB962C8B-B14F-4D97-AF65-F5344CB8AC3E}">
        <p14:creationId xmlns:p14="http://schemas.microsoft.com/office/powerpoint/2010/main" val="2112908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ai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FE14435-1996-4EB5-8771-31945FB38F3A}"/>
              </a:ext>
            </a:extLst>
          </p:cNvPr>
          <p:cNvSpPr txBox="1"/>
          <p:nvPr/>
        </p:nvSpPr>
        <p:spPr>
          <a:xfrm>
            <a:off x="4010026" y="3289910"/>
            <a:ext cx="43815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Secondary 45</a:t>
            </a:r>
          </a:p>
          <a:p>
            <a:pPr algn="r"/>
            <a:endParaRPr lang="en-GB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36A495E-4795-4C4C-8AA2-C664A5AE96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598" y="2460877"/>
            <a:ext cx="8587464" cy="1225297"/>
          </a:xfrm>
          <a:prstGeom prst="rect">
            <a:avLst/>
          </a:prstGeom>
        </p:spPr>
      </p:pic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5F769041-B6C1-48A9-8A72-ED6C3FC0CF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46" y="5374481"/>
            <a:ext cx="1202972" cy="1155506"/>
          </a:xfrm>
          <a:prstGeom prst="rect">
            <a:avLst/>
          </a:prstGeom>
        </p:spPr>
      </p:pic>
      <p:pic>
        <p:nvPicPr>
          <p:cNvPr id="30" name="Picture 29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73AE694F-251E-45AA-8F2A-5DB1E5B3D4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8705" y="5392281"/>
            <a:ext cx="1056123" cy="1137706"/>
          </a:xfrm>
          <a:prstGeom prst="rect">
            <a:avLst/>
          </a:prstGeom>
        </p:spPr>
      </p:pic>
      <p:pic>
        <p:nvPicPr>
          <p:cNvPr id="32" name="Picture 31" descr="A close up of a screen&#10;&#10;Description automatically generated">
            <a:extLst>
              <a:ext uri="{FF2B5EF4-FFF2-40B4-BE49-F238E27FC236}">
                <a16:creationId xmlns:a16="http://schemas.microsoft.com/office/drawing/2014/main" id="{201DEA38-C193-42CD-9255-8D0A9581D7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7315" y="5407114"/>
            <a:ext cx="913725" cy="112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2236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Mai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FE14435-1996-4EB5-8771-31945FB38F3A}"/>
              </a:ext>
            </a:extLst>
          </p:cNvPr>
          <p:cNvSpPr txBox="1"/>
          <p:nvPr/>
        </p:nvSpPr>
        <p:spPr>
          <a:xfrm>
            <a:off x="3848101" y="3289910"/>
            <a:ext cx="45910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Secondary 15</a:t>
            </a:r>
          </a:p>
          <a:p>
            <a:pPr algn="r"/>
            <a:endParaRPr lang="en-GB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36A495E-4795-4C4C-8AA2-C664A5AE96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598" y="2460877"/>
            <a:ext cx="8587464" cy="1225297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7CAB6BF-5648-4D3A-8737-CB222B926C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46" y="5374481"/>
            <a:ext cx="1202972" cy="1155506"/>
          </a:xfrm>
          <a:prstGeom prst="rect">
            <a:avLst/>
          </a:prstGeom>
        </p:spPr>
      </p:pic>
      <p:pic>
        <p:nvPicPr>
          <p:cNvPr id="8" name="Picture 7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25B44654-3CE8-4999-966C-2D33D06609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8705" y="5392281"/>
            <a:ext cx="1056123" cy="1137706"/>
          </a:xfrm>
          <a:prstGeom prst="rect">
            <a:avLst/>
          </a:prstGeom>
        </p:spPr>
      </p:pic>
      <p:pic>
        <p:nvPicPr>
          <p:cNvPr id="9" name="Picture 8" descr="A close up of a screen&#10;&#10;Description automatically generated">
            <a:extLst>
              <a:ext uri="{FF2B5EF4-FFF2-40B4-BE49-F238E27FC236}">
                <a16:creationId xmlns:a16="http://schemas.microsoft.com/office/drawing/2014/main" id="{E035E668-5F29-4B3E-B8A6-9AFA50A88D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7315" y="5407114"/>
            <a:ext cx="913725" cy="112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76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Mai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FE14435-1996-4EB5-8771-31945FB38F3A}"/>
              </a:ext>
            </a:extLst>
          </p:cNvPr>
          <p:cNvSpPr txBox="1"/>
          <p:nvPr/>
        </p:nvSpPr>
        <p:spPr>
          <a:xfrm>
            <a:off x="4214813" y="3289910"/>
            <a:ext cx="41862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Assembly</a:t>
            </a:r>
          </a:p>
          <a:p>
            <a:pPr algn="r"/>
            <a:endParaRPr lang="en-GB" dirty="0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36A495E-4795-4C4C-8AA2-C664A5AE96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598" y="2460877"/>
            <a:ext cx="8587464" cy="1225297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EB67C57-35A8-4F55-A8E9-2091F4D3AC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46" y="5374481"/>
            <a:ext cx="1202972" cy="1155506"/>
          </a:xfrm>
          <a:prstGeom prst="rect">
            <a:avLst/>
          </a:prstGeom>
        </p:spPr>
      </p:pic>
      <p:pic>
        <p:nvPicPr>
          <p:cNvPr id="8" name="Picture 7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D9F338E9-0648-4455-9CCA-0CE1C52763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8705" y="5392281"/>
            <a:ext cx="1056123" cy="1137706"/>
          </a:xfrm>
          <a:prstGeom prst="rect">
            <a:avLst/>
          </a:prstGeom>
        </p:spPr>
      </p:pic>
      <p:pic>
        <p:nvPicPr>
          <p:cNvPr id="9" name="Picture 8" descr="A close up of a screen&#10;&#10;Description automatically generated">
            <a:extLst>
              <a:ext uri="{FF2B5EF4-FFF2-40B4-BE49-F238E27FC236}">
                <a16:creationId xmlns:a16="http://schemas.microsoft.com/office/drawing/2014/main" id="{F70ABA59-1572-4629-9862-F6CDB3B5CD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7315" y="5407114"/>
            <a:ext cx="913725" cy="112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8617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33BFEB9-CF5C-44C5-8A02-CB490F8A45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6725" y="4335463"/>
            <a:ext cx="8210550" cy="2039937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2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b="1">
                <a:solidFill>
                  <a:schemeClr val="tx2"/>
                </a:solidFill>
              </a:defRPr>
            </a:lvl1pPr>
            <a:lvl2pPr marL="457200" indent="0">
              <a:buNone/>
              <a:defRPr sz="1600"/>
            </a:lvl2pPr>
          </a:lstStyle>
          <a:p>
            <a:pPr lvl="0"/>
            <a:r>
              <a:rPr lang="en-US" dirty="0"/>
              <a:t>Key word (bold, purple): Meaning (lowercase, normal)</a:t>
            </a:r>
          </a:p>
          <a:p>
            <a:pPr lvl="0"/>
            <a:r>
              <a:rPr lang="en-US" dirty="0"/>
              <a:t>Key word:</a:t>
            </a:r>
          </a:p>
          <a:p>
            <a:pPr lvl="0"/>
            <a:r>
              <a:rPr lang="en-US" dirty="0"/>
              <a:t>Key word:</a:t>
            </a:r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hape 114">
            <a:extLst>
              <a:ext uri="{FF2B5EF4-FFF2-40B4-BE49-F238E27FC236}">
                <a16:creationId xmlns:a16="http://schemas.microsoft.com/office/drawing/2014/main" id="{2F942913-854C-4825-ACC8-BA5AEBBC3CD9}"/>
              </a:ext>
            </a:extLst>
          </p:cNvPr>
          <p:cNvSpPr/>
          <p:nvPr/>
        </p:nvSpPr>
        <p:spPr>
          <a:xfrm>
            <a:off x="540000" y="3485606"/>
            <a:ext cx="6559300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800" b="1">
                <a:solidFill>
                  <a:schemeClr val="tx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Keywords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7CB6F5C-6D68-43F4-85C9-25930A8915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108" y="1412174"/>
            <a:ext cx="8146799" cy="1559736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200000"/>
              </a:lnSpc>
              <a:buClr>
                <a:schemeClr val="accent1"/>
              </a:buClr>
              <a:buAutoNum type="arabicPeriod"/>
              <a:defRPr/>
            </a:lvl1pPr>
          </a:lstStyle>
          <a:p>
            <a:pPr lvl="0"/>
            <a:r>
              <a:rPr lang="en-US"/>
              <a:t>Write learning objective here</a:t>
            </a:r>
          </a:p>
          <a:p>
            <a:pPr lvl="0"/>
            <a:r>
              <a:rPr lang="en-US"/>
              <a:t>Write learning objective here</a:t>
            </a:r>
          </a:p>
          <a:p>
            <a:pPr lvl="0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B9BB49B-1B66-4C7C-9911-68F7410AD577}"/>
              </a:ext>
            </a:extLst>
          </p:cNvPr>
          <p:cNvCxnSpPr/>
          <p:nvPr/>
        </p:nvCxnSpPr>
        <p:spPr>
          <a:xfrm>
            <a:off x="53752" y="3245963"/>
            <a:ext cx="9036496" cy="0"/>
          </a:xfrm>
          <a:prstGeom prst="line">
            <a:avLst/>
          </a:prstGeom>
          <a:ln w="28575">
            <a:solidFill>
              <a:srgbClr val="43D6B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hape 114">
            <a:extLst>
              <a:ext uri="{FF2B5EF4-FFF2-40B4-BE49-F238E27FC236}">
                <a16:creationId xmlns:a16="http://schemas.microsoft.com/office/drawing/2014/main" id="{5C5BAC1D-CF70-4187-8A5C-3F701034B897}"/>
              </a:ext>
            </a:extLst>
          </p:cNvPr>
          <p:cNvSpPr/>
          <p:nvPr/>
        </p:nvSpPr>
        <p:spPr>
          <a:xfrm>
            <a:off x="776288" y="241911"/>
            <a:ext cx="6559300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800" b="1">
                <a:solidFill>
                  <a:schemeClr val="bg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Learning objectives for today</a:t>
            </a:r>
          </a:p>
        </p:txBody>
      </p:sp>
    </p:spTree>
    <p:extLst>
      <p:ext uri="{BB962C8B-B14F-4D97-AF65-F5344CB8AC3E}">
        <p14:creationId xmlns:p14="http://schemas.microsoft.com/office/powerpoint/2010/main" val="21425384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sues to Cons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14">
            <a:extLst>
              <a:ext uri="{FF2B5EF4-FFF2-40B4-BE49-F238E27FC236}">
                <a16:creationId xmlns:a16="http://schemas.microsoft.com/office/drawing/2014/main" id="{FC5DE063-A0D5-4722-AC4F-46FD6B5BDFD8}"/>
              </a:ext>
            </a:extLst>
          </p:cNvPr>
          <p:cNvSpPr/>
          <p:nvPr/>
        </p:nvSpPr>
        <p:spPr>
          <a:xfrm>
            <a:off x="776288" y="241911"/>
            <a:ext cx="5486150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800" b="1">
                <a:solidFill>
                  <a:schemeClr val="bg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Issues to consider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68A9B8-4B0A-4DD9-BD28-D8D11742A6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0384" y="2009954"/>
            <a:ext cx="8069263" cy="3951287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2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Starter:</a:t>
            </a:r>
          </a:p>
          <a:p>
            <a:pPr lvl="0"/>
            <a:r>
              <a:rPr lang="en-US"/>
              <a:t>Why are we talking about this? (This should be bold and in purple)</a:t>
            </a:r>
          </a:p>
          <a:p>
            <a:pPr lvl="0"/>
            <a:r>
              <a:rPr lang="en-US"/>
              <a:t>Following points</a:t>
            </a:r>
          </a:p>
          <a:p>
            <a:pPr lvl="0"/>
            <a:r>
              <a:rPr lang="en-US"/>
              <a:t>Career Launchpad</a:t>
            </a:r>
          </a:p>
          <a:p>
            <a:pPr lvl="0"/>
            <a:r>
              <a:rPr lang="en-US"/>
              <a:t>Vote</a:t>
            </a:r>
          </a:p>
        </p:txBody>
      </p:sp>
    </p:spTree>
    <p:extLst>
      <p:ext uri="{BB962C8B-B14F-4D97-AF65-F5344CB8AC3E}">
        <p14:creationId xmlns:p14="http://schemas.microsoft.com/office/powerpoint/2010/main" val="22829712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lan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14">
            <a:extLst>
              <a:ext uri="{FF2B5EF4-FFF2-40B4-BE49-F238E27FC236}">
                <a16:creationId xmlns:a16="http://schemas.microsoft.com/office/drawing/2014/main" id="{C4D1B38A-4659-4EBA-8038-1FE9EFCB0BA0}"/>
              </a:ext>
            </a:extLst>
          </p:cNvPr>
          <p:cNvSpPr/>
          <p:nvPr/>
        </p:nvSpPr>
        <p:spPr>
          <a:xfrm>
            <a:off x="796573" y="220697"/>
            <a:ext cx="775910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n-GB" sz="2500" b="1">
                <a:solidFill>
                  <a:schemeClr val="bg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Career Launchpad!</a:t>
            </a:r>
          </a:p>
        </p:txBody>
      </p:sp>
      <p:sp>
        <p:nvSpPr>
          <p:cNvPr id="7" name="Pentagon 20">
            <a:extLst>
              <a:ext uri="{FF2B5EF4-FFF2-40B4-BE49-F238E27FC236}">
                <a16:creationId xmlns:a16="http://schemas.microsoft.com/office/drawing/2014/main" id="{155A2B88-EE49-425A-8356-042C528D320C}"/>
              </a:ext>
            </a:extLst>
          </p:cNvPr>
          <p:cNvSpPr/>
          <p:nvPr/>
        </p:nvSpPr>
        <p:spPr>
          <a:xfrm>
            <a:off x="-2729" y="181055"/>
            <a:ext cx="758663" cy="538608"/>
          </a:xfrm>
          <a:prstGeom prst="homePlate">
            <a:avLst/>
          </a:prstGeom>
          <a:solidFill>
            <a:srgbClr val="BC66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5" name="Graphic 14" descr="Rocket">
            <a:extLst>
              <a:ext uri="{FF2B5EF4-FFF2-40B4-BE49-F238E27FC236}">
                <a16:creationId xmlns:a16="http://schemas.microsoft.com/office/drawing/2014/main" id="{C30F38E6-E78B-4ED1-B102-5E9076CDA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751" y="201369"/>
            <a:ext cx="480249" cy="48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777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lan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20">
            <a:extLst>
              <a:ext uri="{FF2B5EF4-FFF2-40B4-BE49-F238E27FC236}">
                <a16:creationId xmlns:a16="http://schemas.microsoft.com/office/drawing/2014/main" id="{155A2B88-EE49-425A-8356-042C528D320C}"/>
              </a:ext>
            </a:extLst>
          </p:cNvPr>
          <p:cNvSpPr/>
          <p:nvPr/>
        </p:nvSpPr>
        <p:spPr>
          <a:xfrm>
            <a:off x="-2729" y="181055"/>
            <a:ext cx="758663" cy="538608"/>
          </a:xfrm>
          <a:prstGeom prst="homePlate">
            <a:avLst/>
          </a:prstGeom>
          <a:solidFill>
            <a:srgbClr val="BC66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Shape 114">
            <a:extLst>
              <a:ext uri="{FF2B5EF4-FFF2-40B4-BE49-F238E27FC236}">
                <a16:creationId xmlns:a16="http://schemas.microsoft.com/office/drawing/2014/main" id="{628D0397-A2D6-4FFE-A425-602F9D7CE3FB}"/>
              </a:ext>
            </a:extLst>
          </p:cNvPr>
          <p:cNvSpPr/>
          <p:nvPr/>
        </p:nvSpPr>
        <p:spPr>
          <a:xfrm>
            <a:off x="796573" y="220697"/>
            <a:ext cx="775910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n-GB" sz="2500" b="1">
                <a:solidFill>
                  <a:schemeClr val="bg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Call to Action!</a:t>
            </a:r>
          </a:p>
        </p:txBody>
      </p:sp>
      <p:pic>
        <p:nvPicPr>
          <p:cNvPr id="9" name="Graphic 8" descr="Megaphone1">
            <a:extLst>
              <a:ext uri="{FF2B5EF4-FFF2-40B4-BE49-F238E27FC236}">
                <a16:creationId xmlns:a16="http://schemas.microsoft.com/office/drawing/2014/main" id="{A50A47C4-2396-40DF-BE9F-146C18BA80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70" y="169251"/>
            <a:ext cx="540252" cy="54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298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94FC0DA-1F7A-4A4F-96DF-822CA2457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8123" y="232022"/>
            <a:ext cx="6327748" cy="103877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lang="en-US" sz="28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/>
              <a:t>Copy the Vote Topic Question Here</a:t>
            </a:r>
            <a:endParaRPr lang="en-US" dirty="0"/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E40E376C-CDBB-4677-B0EE-B792DF94E3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3955" y="1850591"/>
            <a:ext cx="3993845" cy="40037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These boxes should </a:t>
            </a:r>
            <a:r>
              <a:rPr lang="en-US" dirty="0" err="1"/>
              <a:t>summarise</a:t>
            </a:r>
            <a:r>
              <a:rPr lang="en-US" dirty="0"/>
              <a:t> the main arguments for each side of the question. </a:t>
            </a:r>
          </a:p>
          <a:p>
            <a:pPr lvl="0"/>
            <a:r>
              <a:rPr lang="en-US" dirty="0"/>
              <a:t>The bullet points should be the same </a:t>
            </a:r>
            <a:r>
              <a:rPr lang="en-US" dirty="0" err="1"/>
              <a:t>colour</a:t>
            </a:r>
            <a:r>
              <a:rPr lang="en-US" dirty="0"/>
              <a:t> as the above box.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EF66431D-E730-4458-AAE1-45B406DF2B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692" y="1850591"/>
            <a:ext cx="3950305" cy="40037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2857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These boxes should </a:t>
            </a:r>
            <a:r>
              <a:rPr lang="en-US" dirty="0" err="1"/>
              <a:t>summarise</a:t>
            </a:r>
            <a:r>
              <a:rPr lang="en-US" dirty="0"/>
              <a:t> the main arguments for each side of the question. </a:t>
            </a:r>
          </a:p>
          <a:p>
            <a:pPr lvl="0"/>
            <a:r>
              <a:rPr lang="en-US" dirty="0"/>
              <a:t>The bullet points should be the same </a:t>
            </a:r>
            <a:r>
              <a:rPr lang="en-US" dirty="0" err="1"/>
              <a:t>colour</a:t>
            </a:r>
            <a:r>
              <a:rPr lang="en-US" dirty="0"/>
              <a:t> as the above box.</a:t>
            </a:r>
          </a:p>
        </p:txBody>
      </p:sp>
      <p:sp>
        <p:nvSpPr>
          <p:cNvPr id="18" name="Shape 223">
            <a:extLst>
              <a:ext uri="{FF2B5EF4-FFF2-40B4-BE49-F238E27FC236}">
                <a16:creationId xmlns:a16="http://schemas.microsoft.com/office/drawing/2014/main" id="{E23674C8-DF6F-445F-A311-54882E2AA41D}"/>
              </a:ext>
            </a:extLst>
          </p:cNvPr>
          <p:cNvSpPr/>
          <p:nvPr/>
        </p:nvSpPr>
        <p:spPr>
          <a:xfrm>
            <a:off x="4571998" y="1444372"/>
            <a:ext cx="3995802" cy="406219"/>
          </a:xfrm>
          <a:prstGeom prst="rect">
            <a:avLst/>
          </a:prstGeom>
          <a:solidFill>
            <a:srgbClr val="9AE7D7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000" b="1">
                <a:solidFill>
                  <a:schemeClr val="dk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NO</a:t>
            </a:r>
          </a:p>
        </p:txBody>
      </p:sp>
      <p:sp>
        <p:nvSpPr>
          <p:cNvPr id="19" name="Shape 234">
            <a:extLst>
              <a:ext uri="{FF2B5EF4-FFF2-40B4-BE49-F238E27FC236}">
                <a16:creationId xmlns:a16="http://schemas.microsoft.com/office/drawing/2014/main" id="{44948174-0394-4326-B2FB-3CCE21FB747C}"/>
              </a:ext>
            </a:extLst>
          </p:cNvPr>
          <p:cNvSpPr/>
          <p:nvPr/>
        </p:nvSpPr>
        <p:spPr>
          <a:xfrm>
            <a:off x="621692" y="1444372"/>
            <a:ext cx="3950307" cy="406219"/>
          </a:xfrm>
          <a:prstGeom prst="rect">
            <a:avLst/>
          </a:prstGeom>
          <a:solidFill>
            <a:srgbClr val="BC66E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000" b="1">
                <a:solidFill>
                  <a:schemeClr val="dk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YES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9CE0E4-37EB-4634-9B51-7E08245AC563}"/>
              </a:ext>
            </a:extLst>
          </p:cNvPr>
          <p:cNvSpPr/>
          <p:nvPr/>
        </p:nvSpPr>
        <p:spPr>
          <a:xfrm>
            <a:off x="597239" y="5465135"/>
            <a:ext cx="45719" cy="389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close up of a screen&#10;&#10;Description automatically generated">
            <a:extLst>
              <a:ext uri="{FF2B5EF4-FFF2-40B4-BE49-F238E27FC236}">
                <a16:creationId xmlns:a16="http://schemas.microsoft.com/office/drawing/2014/main" id="{2321949C-6C79-4235-8B12-3356052E65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7782" y="5112939"/>
            <a:ext cx="1612464" cy="151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142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4C5B9-1832-41FB-B9B3-37F0AADA7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57075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CC5705BC-609F-40A9-9B5F-4537BBAE1D4A}"/>
              </a:ext>
            </a:extLst>
          </p:cNvPr>
          <p:cNvSpPr txBox="1">
            <a:spLocks/>
          </p:cNvSpPr>
          <p:nvPr/>
        </p:nvSpPr>
        <p:spPr>
          <a:xfrm>
            <a:off x="457200" y="274640"/>
            <a:ext cx="8229600" cy="570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E2E4906-4E28-4FA0-9CEB-5448120E6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4AEA71B-255F-4F3D-92C8-C921634A38CB}"/>
              </a:ext>
            </a:extLst>
          </p:cNvPr>
          <p:cNvSpPr txBox="1">
            <a:spLocks/>
          </p:cNvSpPr>
          <p:nvPr/>
        </p:nvSpPr>
        <p:spPr>
          <a:xfrm>
            <a:off x="457200" y="274640"/>
            <a:ext cx="8229600" cy="57075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559F53-9EF5-4C0D-9516-067B5850D95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9D30CDA-BA34-4D10-BF7D-B4D8522D2745}"/>
              </a:ext>
            </a:extLst>
          </p:cNvPr>
          <p:cNvSpPr/>
          <p:nvPr/>
        </p:nvSpPr>
        <p:spPr>
          <a:xfrm flipH="1">
            <a:off x="-2731" y="929314"/>
            <a:ext cx="9146729" cy="593553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23000"/>
                </a:schemeClr>
              </a:gs>
              <a:gs pos="75000">
                <a:srgbClr val="BC66ED">
                  <a:alpha val="23000"/>
                </a:srgbClr>
              </a:gs>
              <a:gs pos="25000">
                <a:srgbClr val="9AE7D7">
                  <a:alpha val="23000"/>
                </a:srgbClr>
              </a:gs>
              <a:gs pos="100000">
                <a:schemeClr val="accent2">
                  <a:alpha val="2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1FCFB07-6E9B-4980-B356-34C426CBF28C}"/>
              </a:ext>
            </a:extLst>
          </p:cNvPr>
          <p:cNvSpPr/>
          <p:nvPr/>
        </p:nvSpPr>
        <p:spPr>
          <a:xfrm>
            <a:off x="-2729" y="-6850"/>
            <a:ext cx="9144000" cy="1023729"/>
          </a:xfrm>
          <a:prstGeom prst="rect">
            <a:avLst/>
          </a:prstGeom>
          <a:gradFill flip="none" rotWithShape="1">
            <a:gsLst>
              <a:gs pos="75000">
                <a:srgbClr val="BC66ED"/>
              </a:gs>
              <a:gs pos="25000">
                <a:srgbClr val="9AE7D7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18" name="Pentagon 20">
            <a:extLst>
              <a:ext uri="{FF2B5EF4-FFF2-40B4-BE49-F238E27FC236}">
                <a16:creationId xmlns:a16="http://schemas.microsoft.com/office/drawing/2014/main" id="{B307EECC-4F69-40D8-967A-CE69F4414557}"/>
              </a:ext>
            </a:extLst>
          </p:cNvPr>
          <p:cNvSpPr/>
          <p:nvPr/>
        </p:nvSpPr>
        <p:spPr>
          <a:xfrm>
            <a:off x="-2729" y="181055"/>
            <a:ext cx="758663" cy="538608"/>
          </a:xfrm>
          <a:prstGeom prst="homePlate">
            <a:avLst/>
          </a:prstGeom>
          <a:solidFill>
            <a:srgbClr val="BC66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9" name="Picture 18" descr="A picture containing clock&#10;&#10;Description automatically generated">
            <a:extLst>
              <a:ext uri="{FF2B5EF4-FFF2-40B4-BE49-F238E27FC236}">
                <a16:creationId xmlns:a16="http://schemas.microsoft.com/office/drawing/2014/main" id="{78E2E104-9E98-4317-9740-8554C58029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788" y="110696"/>
            <a:ext cx="747652" cy="802337"/>
          </a:xfrm>
          <a:prstGeom prst="rect">
            <a:avLst/>
          </a:prstGeom>
        </p:spPr>
      </p:pic>
      <p:pic>
        <p:nvPicPr>
          <p:cNvPr id="10" name="Picture 9" descr="A picture containing fence&#10;&#10;Description automatically generated">
            <a:extLst>
              <a:ext uri="{FF2B5EF4-FFF2-40B4-BE49-F238E27FC236}">
                <a16:creationId xmlns:a16="http://schemas.microsoft.com/office/drawing/2014/main" id="{2727C0FB-80FD-4B53-80E7-A724CBA5FDA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29047" y="-15939"/>
            <a:ext cx="6101081" cy="691351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AF65913-2AE2-49AD-9695-762C372CE65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2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391057">
            <a:off x="601027" y="-177752"/>
            <a:ext cx="4761052" cy="7474076"/>
          </a:xfrm>
          <a:prstGeom prst="rect">
            <a:avLst/>
          </a:prstGeom>
        </p:spPr>
      </p:pic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7F053F30-4220-437B-BB38-77D572AA0F18}"/>
              </a:ext>
            </a:extLst>
          </p:cNvPr>
          <p:cNvSpPr txBox="1">
            <a:spLocks/>
          </p:cNvSpPr>
          <p:nvPr/>
        </p:nvSpPr>
        <p:spPr>
          <a:xfrm>
            <a:off x="6964893" y="65569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rgbClr val="2D2D2D"/>
                </a:solidFill>
                <a:latin typeface="Century Gothic"/>
                <a:ea typeface="Lato" panose="020F0502020204030203" pitchFamily="34" charset="0"/>
                <a:cs typeface="Century Gothic"/>
              </a:rPr>
              <a:t> ©VotesforSchools2021</a:t>
            </a:r>
          </a:p>
        </p:txBody>
      </p:sp>
      <p:sp>
        <p:nvSpPr>
          <p:cNvPr id="13" name="Shape 114">
            <a:extLst>
              <a:ext uri="{FF2B5EF4-FFF2-40B4-BE49-F238E27FC236}">
                <a16:creationId xmlns:a16="http://schemas.microsoft.com/office/drawing/2014/main" id="{FC42C05C-4CE7-4397-ABFD-FFFFDF4FEE09}"/>
              </a:ext>
            </a:extLst>
          </p:cNvPr>
          <p:cNvSpPr/>
          <p:nvPr/>
        </p:nvSpPr>
        <p:spPr>
          <a:xfrm>
            <a:off x="796573" y="220697"/>
            <a:ext cx="775910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n-GB" sz="2500" b="1">
                <a:solidFill>
                  <a:schemeClr val="bg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Vote! </a:t>
            </a:r>
          </a:p>
        </p:txBody>
      </p:sp>
      <p:sp>
        <p:nvSpPr>
          <p:cNvPr id="15" name="Shape 246">
            <a:extLst>
              <a:ext uri="{FF2B5EF4-FFF2-40B4-BE49-F238E27FC236}">
                <a16:creationId xmlns:a16="http://schemas.microsoft.com/office/drawing/2014/main" id="{28CDD410-91D4-428A-9093-8BAF972DFC41}"/>
              </a:ext>
            </a:extLst>
          </p:cNvPr>
          <p:cNvSpPr txBox="1">
            <a:spLocks/>
          </p:cNvSpPr>
          <p:nvPr/>
        </p:nvSpPr>
        <p:spPr>
          <a:xfrm>
            <a:off x="1295634" y="1216864"/>
            <a:ext cx="6552728" cy="7920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rgbClr val="2D2D2D"/>
              </a:buClr>
              <a:buSzPct val="25000"/>
              <a:buFont typeface="Calibri"/>
              <a:buNone/>
            </a:pPr>
            <a:r>
              <a:rPr lang="en-GB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Vote Now on…</a:t>
            </a:r>
            <a:br>
              <a:rPr lang="en-GB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</a:br>
            <a:br>
              <a:rPr lang="en-GB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</a:br>
            <a:r>
              <a:rPr lang="en-GB" u="sng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www.votesforschools.com</a:t>
            </a:r>
            <a:r>
              <a:rPr lang="en-GB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</a:p>
        </p:txBody>
      </p:sp>
      <p:sp>
        <p:nvSpPr>
          <p:cNvPr id="16" name="Shape 246">
            <a:extLst>
              <a:ext uri="{FF2B5EF4-FFF2-40B4-BE49-F238E27FC236}">
                <a16:creationId xmlns:a16="http://schemas.microsoft.com/office/drawing/2014/main" id="{FB33B8C5-F647-4CC2-AC83-F047E8C62834}"/>
              </a:ext>
            </a:extLst>
          </p:cNvPr>
          <p:cNvSpPr txBox="1">
            <a:spLocks/>
          </p:cNvSpPr>
          <p:nvPr/>
        </p:nvSpPr>
        <p:spPr>
          <a:xfrm>
            <a:off x="2517062" y="5340594"/>
            <a:ext cx="4109877" cy="434967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2D2D2D"/>
              </a:buClr>
              <a:buSzPct val="25000"/>
              <a:buFont typeface="Calibri"/>
              <a:buNone/>
            </a:pPr>
            <a:r>
              <a:rPr lang="en-GB" sz="2400" b="1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To have your voice heard!</a:t>
            </a:r>
          </a:p>
        </p:txBody>
      </p:sp>
      <p:pic>
        <p:nvPicPr>
          <p:cNvPr id="22" name="Picture 21" descr="A screen shot of a computer&#10;&#10;Description automatically generated">
            <a:extLst>
              <a:ext uri="{FF2B5EF4-FFF2-40B4-BE49-F238E27FC236}">
                <a16:creationId xmlns:a16="http://schemas.microsoft.com/office/drawing/2014/main" id="{DEE8E645-983B-47CF-B0C2-D7DC9A976E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2453" y="2790891"/>
            <a:ext cx="1847190" cy="2345768"/>
          </a:xfrm>
          <a:prstGeom prst="rect">
            <a:avLst/>
          </a:prstGeom>
        </p:spPr>
      </p:pic>
      <p:pic>
        <p:nvPicPr>
          <p:cNvPr id="24" name="Picture 23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8A6F6DF9-4762-402D-A12E-0262D0B32B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619" y="205815"/>
            <a:ext cx="316581" cy="48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1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AE51AC2F-5D49-437A-B71F-AC28FAAA6B62}"/>
              </a:ext>
            </a:extLst>
          </p:cNvPr>
          <p:cNvSpPr/>
          <p:nvPr/>
        </p:nvSpPr>
        <p:spPr>
          <a:xfrm rot="10800000" flipH="1">
            <a:off x="157338" y="179617"/>
            <a:ext cx="8822067" cy="6493325"/>
          </a:xfrm>
          <a:prstGeom prst="rtTriangle">
            <a:avLst/>
          </a:prstGeom>
          <a:solidFill>
            <a:srgbClr val="EF3340">
              <a:alpha val="2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9387F906-A046-4906-AAB7-A2E22576770C}"/>
              </a:ext>
            </a:extLst>
          </p:cNvPr>
          <p:cNvSpPr/>
          <p:nvPr/>
        </p:nvSpPr>
        <p:spPr>
          <a:xfrm flipH="1">
            <a:off x="164595" y="162818"/>
            <a:ext cx="8822067" cy="6510124"/>
          </a:xfrm>
          <a:prstGeom prst="rtTriangle">
            <a:avLst/>
          </a:prstGeom>
          <a:solidFill>
            <a:srgbClr val="6088E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3FF838-6CF6-4B1B-A723-A7C303CB2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9F1D4E-8A1B-44F5-B99D-49C8CA4E5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9818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4C5B9-1832-41FB-B9B3-37F0AADA7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57075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CC5705BC-609F-40A9-9B5F-4537BBAE1D4A}"/>
              </a:ext>
            </a:extLst>
          </p:cNvPr>
          <p:cNvSpPr txBox="1">
            <a:spLocks/>
          </p:cNvSpPr>
          <p:nvPr/>
        </p:nvSpPr>
        <p:spPr>
          <a:xfrm>
            <a:off x="457200" y="274640"/>
            <a:ext cx="8229600" cy="570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E2E4906-4E28-4FA0-9CEB-5448120E6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4AEA71B-255F-4F3D-92C8-C921634A38CB}"/>
              </a:ext>
            </a:extLst>
          </p:cNvPr>
          <p:cNvSpPr txBox="1">
            <a:spLocks/>
          </p:cNvSpPr>
          <p:nvPr/>
        </p:nvSpPr>
        <p:spPr>
          <a:xfrm>
            <a:off x="457200" y="274640"/>
            <a:ext cx="8229600" cy="57075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559F53-9EF5-4C0D-9516-067B5850D95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20CEB80-C96E-49C5-84BE-651DEE94362B}"/>
              </a:ext>
            </a:extLst>
          </p:cNvPr>
          <p:cNvSpPr/>
          <p:nvPr/>
        </p:nvSpPr>
        <p:spPr>
          <a:xfrm flipH="1">
            <a:off x="-2731" y="922464"/>
            <a:ext cx="9146729" cy="593553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23000"/>
                </a:schemeClr>
              </a:gs>
              <a:gs pos="75000">
                <a:srgbClr val="BC66ED">
                  <a:alpha val="23000"/>
                </a:srgbClr>
              </a:gs>
              <a:gs pos="25000">
                <a:srgbClr val="9AE7D7">
                  <a:alpha val="23000"/>
                </a:srgbClr>
              </a:gs>
              <a:gs pos="100000">
                <a:schemeClr val="accent2">
                  <a:alpha val="2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3DFD47B-B1D1-4DE6-BEF1-B10E36734065}"/>
              </a:ext>
            </a:extLst>
          </p:cNvPr>
          <p:cNvSpPr/>
          <p:nvPr/>
        </p:nvSpPr>
        <p:spPr>
          <a:xfrm>
            <a:off x="-2" y="-1"/>
            <a:ext cx="9144000" cy="1023729"/>
          </a:xfrm>
          <a:prstGeom prst="rect">
            <a:avLst/>
          </a:prstGeom>
          <a:gradFill flip="none" rotWithShape="1">
            <a:gsLst>
              <a:gs pos="75000">
                <a:srgbClr val="BC66ED"/>
              </a:gs>
              <a:gs pos="25000">
                <a:srgbClr val="9AE7D7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pic>
        <p:nvPicPr>
          <p:cNvPr id="18" name="Picture 17" descr="A picture containing clock&#10;&#10;Description automatically generated">
            <a:extLst>
              <a:ext uri="{FF2B5EF4-FFF2-40B4-BE49-F238E27FC236}">
                <a16:creationId xmlns:a16="http://schemas.microsoft.com/office/drawing/2014/main" id="{7CEEBE6B-C910-4A32-B71A-118B20CCEF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788" y="110696"/>
            <a:ext cx="747652" cy="80233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AF65913-2AE2-49AD-9695-762C372CE65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2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91057">
            <a:off x="601027" y="-177752"/>
            <a:ext cx="4761052" cy="7474076"/>
          </a:xfrm>
          <a:prstGeom prst="rect">
            <a:avLst/>
          </a:prstGeom>
        </p:spPr>
      </p:pic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7F053F30-4220-437B-BB38-77D572AA0F18}"/>
              </a:ext>
            </a:extLst>
          </p:cNvPr>
          <p:cNvSpPr txBox="1">
            <a:spLocks/>
          </p:cNvSpPr>
          <p:nvPr/>
        </p:nvSpPr>
        <p:spPr>
          <a:xfrm>
            <a:off x="6964893" y="65569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rgbClr val="2D2D2D"/>
                </a:solidFill>
                <a:latin typeface="Century Gothic"/>
                <a:ea typeface="Lato" panose="020F0502020204030203" pitchFamily="34" charset="0"/>
                <a:cs typeface="Century Gothic"/>
              </a:rPr>
              <a:t> ©VotesforSchools2021</a:t>
            </a:r>
          </a:p>
        </p:txBody>
      </p:sp>
      <p:pic>
        <p:nvPicPr>
          <p:cNvPr id="19" name="Picture 18" descr="A picture containing fence&#10;&#10;Description automatically generated">
            <a:extLst>
              <a:ext uri="{FF2B5EF4-FFF2-40B4-BE49-F238E27FC236}">
                <a16:creationId xmlns:a16="http://schemas.microsoft.com/office/drawing/2014/main" id="{A489C193-9AE9-4053-9288-066CAE3C8B0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29047" y="-15939"/>
            <a:ext cx="6101081" cy="6913518"/>
          </a:xfrm>
          <a:prstGeom prst="rect">
            <a:avLst/>
          </a:prstGeom>
        </p:spPr>
      </p:pic>
      <p:sp>
        <p:nvSpPr>
          <p:cNvPr id="15" name="Shape 246">
            <a:extLst>
              <a:ext uri="{FF2B5EF4-FFF2-40B4-BE49-F238E27FC236}">
                <a16:creationId xmlns:a16="http://schemas.microsoft.com/office/drawing/2014/main" id="{28CDD410-91D4-428A-9093-8BAF972DFC41}"/>
              </a:ext>
            </a:extLst>
          </p:cNvPr>
          <p:cNvSpPr txBox="1">
            <a:spLocks/>
          </p:cNvSpPr>
          <p:nvPr/>
        </p:nvSpPr>
        <p:spPr>
          <a:xfrm>
            <a:off x="1295634" y="1216864"/>
            <a:ext cx="6552728" cy="7920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rgbClr val="2D2D2D"/>
              </a:buClr>
              <a:buSzPct val="25000"/>
              <a:buFont typeface="Calibri"/>
              <a:buNone/>
            </a:pPr>
            <a:r>
              <a:rPr lang="en-GB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Vote Now on…</a:t>
            </a:r>
            <a:br>
              <a:rPr lang="en-GB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</a:br>
            <a:br>
              <a:rPr lang="en-GB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</a:br>
            <a:r>
              <a:rPr lang="en-GB" u="sng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www.votesforschools.com</a:t>
            </a:r>
            <a:r>
              <a:rPr lang="en-GB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</a:p>
        </p:txBody>
      </p:sp>
      <p:sp>
        <p:nvSpPr>
          <p:cNvPr id="16" name="Shape 246">
            <a:extLst>
              <a:ext uri="{FF2B5EF4-FFF2-40B4-BE49-F238E27FC236}">
                <a16:creationId xmlns:a16="http://schemas.microsoft.com/office/drawing/2014/main" id="{FB33B8C5-F647-4CC2-AC83-F047E8C62834}"/>
              </a:ext>
            </a:extLst>
          </p:cNvPr>
          <p:cNvSpPr txBox="1">
            <a:spLocks/>
          </p:cNvSpPr>
          <p:nvPr/>
        </p:nvSpPr>
        <p:spPr>
          <a:xfrm>
            <a:off x="2517062" y="5340594"/>
            <a:ext cx="4109877" cy="434967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2D2D2D"/>
              </a:buClr>
              <a:buSzPct val="25000"/>
              <a:buFont typeface="Calibri"/>
              <a:buNone/>
            </a:pPr>
            <a:r>
              <a:rPr lang="en-GB" sz="2400" b="1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To have your voice heard!</a:t>
            </a:r>
          </a:p>
        </p:txBody>
      </p:sp>
      <p:pic>
        <p:nvPicPr>
          <p:cNvPr id="22" name="Picture 21" descr="A screen shot of a computer&#10;&#10;Description automatically generated">
            <a:extLst>
              <a:ext uri="{FF2B5EF4-FFF2-40B4-BE49-F238E27FC236}">
                <a16:creationId xmlns:a16="http://schemas.microsoft.com/office/drawing/2014/main" id="{D97C85A2-2B3C-4848-BA6A-EAC7E0CD2D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2453" y="2790891"/>
            <a:ext cx="1847190" cy="234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8136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1456FEA8-187F-4C84-BF77-8C93821281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6288" y="241911"/>
            <a:ext cx="7739062" cy="571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chemeClr val="bg1"/>
                </a:solidFill>
              </a:defRPr>
            </a:lvl1pPr>
            <a:lvl2pPr>
              <a:defRPr sz="2500" b="1">
                <a:solidFill>
                  <a:schemeClr val="bg1"/>
                </a:solidFill>
              </a:defRPr>
            </a:lvl2pPr>
            <a:lvl3pPr>
              <a:defRPr sz="2500" b="1">
                <a:solidFill>
                  <a:schemeClr val="bg1"/>
                </a:solidFill>
              </a:defRPr>
            </a:lvl3pPr>
            <a:lvl4pPr>
              <a:defRPr sz="2500" b="1">
                <a:solidFill>
                  <a:schemeClr val="bg1"/>
                </a:solidFill>
              </a:defRPr>
            </a:lvl4pPr>
            <a:lvl5pPr>
              <a:defRPr sz="2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59524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WTAT Colle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228D22A-6E05-4DD8-8502-91F722E738EC}"/>
              </a:ext>
            </a:extLst>
          </p:cNvPr>
          <p:cNvSpPr/>
          <p:nvPr/>
        </p:nvSpPr>
        <p:spPr>
          <a:xfrm>
            <a:off x="0" y="1016000"/>
            <a:ext cx="9144000" cy="5862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0DED365-803C-4666-BD3C-3A25B9FB94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934" y="164609"/>
            <a:ext cx="7739062" cy="571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500" b="1">
                <a:solidFill>
                  <a:schemeClr val="bg1"/>
                </a:solidFill>
              </a:defRPr>
            </a:lvl1pPr>
            <a:lvl2pPr>
              <a:defRPr sz="2500" b="1">
                <a:solidFill>
                  <a:schemeClr val="bg1"/>
                </a:solidFill>
              </a:defRPr>
            </a:lvl2pPr>
            <a:lvl3pPr>
              <a:defRPr sz="2500" b="1">
                <a:solidFill>
                  <a:schemeClr val="bg1"/>
                </a:solidFill>
              </a:defRPr>
            </a:lvl3pPr>
            <a:lvl4pPr>
              <a:defRPr sz="2500" b="1">
                <a:solidFill>
                  <a:schemeClr val="bg1"/>
                </a:solidFill>
              </a:defRPr>
            </a:lvl4pPr>
            <a:lvl5pPr>
              <a:defRPr sz="2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Why are we talking about this?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6D63117C-51BB-43E7-BAFD-FB7BC2576F2E}"/>
              </a:ext>
            </a:extLst>
          </p:cNvPr>
          <p:cNvSpPr txBox="1">
            <a:spLocks/>
          </p:cNvSpPr>
          <p:nvPr/>
        </p:nvSpPr>
        <p:spPr>
          <a:xfrm>
            <a:off x="6964893" y="65569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>
                <a:solidFill>
                  <a:srgbClr val="2D2D2D"/>
                </a:solidFill>
                <a:latin typeface="Century Gothic"/>
                <a:ea typeface="Lato" panose="020F0502020204030203" pitchFamily="34" charset="0"/>
                <a:cs typeface="Century Gothic"/>
              </a:rPr>
              <a:t> ©VotesforColleges2020</a:t>
            </a:r>
          </a:p>
        </p:txBody>
      </p:sp>
      <p:sp>
        <p:nvSpPr>
          <p:cNvPr id="2" name="Pentagon 20">
            <a:extLst>
              <a:ext uri="{FF2B5EF4-FFF2-40B4-BE49-F238E27FC236}">
                <a16:creationId xmlns:a16="http://schemas.microsoft.com/office/drawing/2014/main" id="{BF7D70F9-0D3F-4600-ABAC-E7BF171606B6}"/>
              </a:ext>
            </a:extLst>
          </p:cNvPr>
          <p:cNvSpPr/>
          <p:nvPr/>
        </p:nvSpPr>
        <p:spPr>
          <a:xfrm>
            <a:off x="-2729" y="181055"/>
            <a:ext cx="758663" cy="538608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523046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tivity 2 Colle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228D22A-6E05-4DD8-8502-91F722E738EC}"/>
              </a:ext>
            </a:extLst>
          </p:cNvPr>
          <p:cNvSpPr/>
          <p:nvPr/>
        </p:nvSpPr>
        <p:spPr>
          <a:xfrm>
            <a:off x="0" y="1016000"/>
            <a:ext cx="9144000" cy="5862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0DED365-803C-4666-BD3C-3A25B9FB94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6288" y="241911"/>
            <a:ext cx="7739062" cy="571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chemeClr val="bg1"/>
                </a:solidFill>
              </a:defRPr>
            </a:lvl1pPr>
            <a:lvl2pPr>
              <a:defRPr sz="2500" b="1">
                <a:solidFill>
                  <a:schemeClr val="bg1"/>
                </a:solidFill>
              </a:defRPr>
            </a:lvl2pPr>
            <a:lvl3pPr>
              <a:defRPr sz="2500" b="1">
                <a:solidFill>
                  <a:schemeClr val="bg1"/>
                </a:solidFill>
              </a:defRPr>
            </a:lvl3pPr>
            <a:lvl4pPr>
              <a:defRPr sz="2500" b="1">
                <a:solidFill>
                  <a:schemeClr val="bg1"/>
                </a:solidFill>
              </a:defRPr>
            </a:lvl4pPr>
            <a:lvl5pPr>
              <a:defRPr sz="2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6D63117C-51BB-43E7-BAFD-FB7BC2576F2E}"/>
              </a:ext>
            </a:extLst>
          </p:cNvPr>
          <p:cNvSpPr txBox="1">
            <a:spLocks/>
          </p:cNvSpPr>
          <p:nvPr/>
        </p:nvSpPr>
        <p:spPr>
          <a:xfrm>
            <a:off x="6964893" y="65569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>
                <a:solidFill>
                  <a:srgbClr val="2D2D2D"/>
                </a:solidFill>
                <a:latin typeface="Century Gothic"/>
                <a:ea typeface="Lato" panose="020F0502020204030203" pitchFamily="34" charset="0"/>
                <a:cs typeface="Century Gothic"/>
              </a:rPr>
              <a:t> ©VotesforColleges2020</a:t>
            </a:r>
          </a:p>
        </p:txBody>
      </p:sp>
      <p:sp>
        <p:nvSpPr>
          <p:cNvPr id="2" name="Pentagon 20">
            <a:extLst>
              <a:ext uri="{FF2B5EF4-FFF2-40B4-BE49-F238E27FC236}">
                <a16:creationId xmlns:a16="http://schemas.microsoft.com/office/drawing/2014/main" id="{122064FA-B6F0-4D67-8F8A-F05F540EB8F8}"/>
              </a:ext>
            </a:extLst>
          </p:cNvPr>
          <p:cNvSpPr/>
          <p:nvPr/>
        </p:nvSpPr>
        <p:spPr>
          <a:xfrm>
            <a:off x="-2729" y="181055"/>
            <a:ext cx="758663" cy="538608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942900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tivity 3 Colle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228D22A-6E05-4DD8-8502-91F722E738EC}"/>
              </a:ext>
            </a:extLst>
          </p:cNvPr>
          <p:cNvSpPr/>
          <p:nvPr/>
        </p:nvSpPr>
        <p:spPr>
          <a:xfrm>
            <a:off x="0" y="1016000"/>
            <a:ext cx="9144000" cy="5862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0DED365-803C-4666-BD3C-3A25B9FB94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6288" y="241911"/>
            <a:ext cx="7739062" cy="571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chemeClr val="bg1"/>
                </a:solidFill>
              </a:defRPr>
            </a:lvl1pPr>
            <a:lvl2pPr>
              <a:defRPr sz="2500" b="1">
                <a:solidFill>
                  <a:schemeClr val="bg1"/>
                </a:solidFill>
              </a:defRPr>
            </a:lvl2pPr>
            <a:lvl3pPr>
              <a:defRPr sz="2500" b="1">
                <a:solidFill>
                  <a:schemeClr val="bg1"/>
                </a:solidFill>
              </a:defRPr>
            </a:lvl3pPr>
            <a:lvl4pPr>
              <a:defRPr sz="2500" b="1">
                <a:solidFill>
                  <a:schemeClr val="bg1"/>
                </a:solidFill>
              </a:defRPr>
            </a:lvl4pPr>
            <a:lvl5pPr>
              <a:defRPr sz="2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6D63117C-51BB-43E7-BAFD-FB7BC2576F2E}"/>
              </a:ext>
            </a:extLst>
          </p:cNvPr>
          <p:cNvSpPr txBox="1">
            <a:spLocks/>
          </p:cNvSpPr>
          <p:nvPr/>
        </p:nvSpPr>
        <p:spPr>
          <a:xfrm>
            <a:off x="6964893" y="65569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>
                <a:solidFill>
                  <a:srgbClr val="2D2D2D"/>
                </a:solidFill>
                <a:latin typeface="Century Gothic"/>
                <a:ea typeface="Lato" panose="020F0502020204030203" pitchFamily="34" charset="0"/>
                <a:cs typeface="Century Gothic"/>
              </a:rPr>
              <a:t> ©VotesforColleges2020</a:t>
            </a:r>
          </a:p>
        </p:txBody>
      </p:sp>
      <p:sp>
        <p:nvSpPr>
          <p:cNvPr id="2" name="Pentagon 20">
            <a:extLst>
              <a:ext uri="{FF2B5EF4-FFF2-40B4-BE49-F238E27FC236}">
                <a16:creationId xmlns:a16="http://schemas.microsoft.com/office/drawing/2014/main" id="{2F3DB72E-0ED6-41C6-9EFB-A3FB0B69B1AF}"/>
              </a:ext>
            </a:extLst>
          </p:cNvPr>
          <p:cNvSpPr/>
          <p:nvPr/>
        </p:nvSpPr>
        <p:spPr>
          <a:xfrm>
            <a:off x="-2729" y="181055"/>
            <a:ext cx="758663" cy="538608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677855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tivity 4 Colle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228D22A-6E05-4DD8-8502-91F722E738EC}"/>
              </a:ext>
            </a:extLst>
          </p:cNvPr>
          <p:cNvSpPr/>
          <p:nvPr/>
        </p:nvSpPr>
        <p:spPr>
          <a:xfrm>
            <a:off x="0" y="1016000"/>
            <a:ext cx="9144000" cy="5862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0DED365-803C-4666-BD3C-3A25B9FB94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6288" y="241911"/>
            <a:ext cx="7739062" cy="571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chemeClr val="bg1"/>
                </a:solidFill>
              </a:defRPr>
            </a:lvl1pPr>
            <a:lvl2pPr>
              <a:defRPr sz="2500" b="1">
                <a:solidFill>
                  <a:schemeClr val="bg1"/>
                </a:solidFill>
              </a:defRPr>
            </a:lvl2pPr>
            <a:lvl3pPr>
              <a:defRPr sz="2500" b="1">
                <a:solidFill>
                  <a:schemeClr val="bg1"/>
                </a:solidFill>
              </a:defRPr>
            </a:lvl3pPr>
            <a:lvl4pPr>
              <a:defRPr sz="2500" b="1">
                <a:solidFill>
                  <a:schemeClr val="bg1"/>
                </a:solidFill>
              </a:defRPr>
            </a:lvl4pPr>
            <a:lvl5pPr>
              <a:defRPr sz="2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6D63117C-51BB-43E7-BAFD-FB7BC2576F2E}"/>
              </a:ext>
            </a:extLst>
          </p:cNvPr>
          <p:cNvSpPr txBox="1">
            <a:spLocks/>
          </p:cNvSpPr>
          <p:nvPr/>
        </p:nvSpPr>
        <p:spPr>
          <a:xfrm>
            <a:off x="6964893" y="65569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>
                <a:solidFill>
                  <a:srgbClr val="2D2D2D"/>
                </a:solidFill>
                <a:latin typeface="Century Gothic"/>
                <a:ea typeface="Lato" panose="020F0502020204030203" pitchFamily="34" charset="0"/>
                <a:cs typeface="Century Gothic"/>
              </a:rPr>
              <a:t> ©VotesforColleges2020</a:t>
            </a:r>
          </a:p>
        </p:txBody>
      </p:sp>
      <p:sp>
        <p:nvSpPr>
          <p:cNvPr id="2" name="Pentagon 20">
            <a:extLst>
              <a:ext uri="{FF2B5EF4-FFF2-40B4-BE49-F238E27FC236}">
                <a16:creationId xmlns:a16="http://schemas.microsoft.com/office/drawing/2014/main" id="{A60A447F-6242-480C-AEC8-D1CC71512E74}"/>
              </a:ext>
            </a:extLst>
          </p:cNvPr>
          <p:cNvSpPr/>
          <p:nvPr/>
        </p:nvSpPr>
        <p:spPr>
          <a:xfrm>
            <a:off x="-2729" y="181055"/>
            <a:ext cx="758663" cy="538608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140071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 Colle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F61A3F04-B8B9-4B03-837B-924B083759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6288" y="241911"/>
            <a:ext cx="7739062" cy="571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chemeClr val="bg1"/>
                </a:solidFill>
              </a:defRPr>
            </a:lvl1pPr>
            <a:lvl2pPr>
              <a:defRPr sz="2500" b="1">
                <a:solidFill>
                  <a:schemeClr val="bg1"/>
                </a:solidFill>
              </a:defRPr>
            </a:lvl2pPr>
            <a:lvl3pPr>
              <a:defRPr sz="2500" b="1">
                <a:solidFill>
                  <a:schemeClr val="bg1"/>
                </a:solidFill>
              </a:defRPr>
            </a:lvl3pPr>
            <a:lvl4pPr>
              <a:defRPr sz="2500" b="1">
                <a:solidFill>
                  <a:schemeClr val="bg1"/>
                </a:solidFill>
              </a:defRPr>
            </a:lvl4pPr>
            <a:lvl5pPr>
              <a:defRPr sz="2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90636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E2E4906-4E28-4FA0-9CEB-5448120E6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559F53-9EF5-4C0D-9516-067B5850D95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7C17DF-5EF7-444F-A2CF-22FBD0035C00}"/>
              </a:ext>
            </a:extLst>
          </p:cNvPr>
          <p:cNvSpPr/>
          <p:nvPr/>
        </p:nvSpPr>
        <p:spPr>
          <a:xfrm>
            <a:off x="0" y="0"/>
            <a:ext cx="9144000" cy="1023729"/>
          </a:xfrm>
          <a:prstGeom prst="rect">
            <a:avLst/>
          </a:prstGeom>
          <a:gradFill flip="none" rotWithShape="1">
            <a:gsLst>
              <a:gs pos="35000">
                <a:srgbClr val="80DBE0"/>
              </a:gs>
              <a:gs pos="65000">
                <a:srgbClr val="DC449E"/>
              </a:gs>
              <a:gs pos="0">
                <a:srgbClr val="42CACA"/>
              </a:gs>
              <a:gs pos="100000">
                <a:srgbClr val="B919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pic>
        <p:nvPicPr>
          <p:cNvPr id="13" name="Picture 12" descr="A picture containing clock&#10;&#10;Description automatically generated">
            <a:extLst>
              <a:ext uri="{FF2B5EF4-FFF2-40B4-BE49-F238E27FC236}">
                <a16:creationId xmlns:a16="http://schemas.microsoft.com/office/drawing/2014/main" id="{0B8EDE31-1941-429F-A4B7-233F7251BC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788" y="110695"/>
            <a:ext cx="747652" cy="802337"/>
          </a:xfrm>
          <a:prstGeom prst="rect">
            <a:avLst/>
          </a:prstGeom>
        </p:spPr>
      </p:pic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BB91530B-435F-4C0F-AD5E-E5DFF90D2D42}"/>
              </a:ext>
            </a:extLst>
          </p:cNvPr>
          <p:cNvSpPr txBox="1">
            <a:spLocks/>
          </p:cNvSpPr>
          <p:nvPr/>
        </p:nvSpPr>
        <p:spPr>
          <a:xfrm>
            <a:off x="6964893" y="65569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>
                <a:solidFill>
                  <a:srgbClr val="2D2D2D"/>
                </a:solidFill>
                <a:latin typeface="Century Gothic"/>
                <a:ea typeface="Lato" panose="020F0502020204030203" pitchFamily="34" charset="0"/>
                <a:cs typeface="Century Gothic"/>
              </a:rPr>
              <a:t> ©VotesforColleges2020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AF65913-2AE2-49AD-9695-762C372CE65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2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91057">
            <a:off x="601027" y="-177752"/>
            <a:ext cx="4761052" cy="7474076"/>
          </a:xfrm>
          <a:prstGeom prst="rect">
            <a:avLst/>
          </a:prstGeom>
        </p:spPr>
      </p:pic>
      <p:pic>
        <p:nvPicPr>
          <p:cNvPr id="10" name="Picture 9" descr="A picture containing fence&#10;&#10;Description automatically generated">
            <a:extLst>
              <a:ext uri="{FF2B5EF4-FFF2-40B4-BE49-F238E27FC236}">
                <a16:creationId xmlns:a16="http://schemas.microsoft.com/office/drawing/2014/main" id="{2727C0FB-80FD-4B53-80E7-A724CBA5FDA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29047" y="-15939"/>
            <a:ext cx="6101081" cy="6913518"/>
          </a:xfrm>
          <a:prstGeom prst="rect">
            <a:avLst/>
          </a:prstGeom>
        </p:spPr>
      </p:pic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AB7B0EA5-3A6C-4527-AED2-57860FA0E8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6288" y="241911"/>
            <a:ext cx="7739062" cy="571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chemeClr val="bg1"/>
                </a:solidFill>
              </a:defRPr>
            </a:lvl1pPr>
            <a:lvl2pPr>
              <a:defRPr sz="2500" b="1">
                <a:solidFill>
                  <a:schemeClr val="bg1"/>
                </a:solidFill>
              </a:defRPr>
            </a:lvl2pPr>
            <a:lvl3pPr>
              <a:defRPr sz="2500" b="1">
                <a:solidFill>
                  <a:schemeClr val="bg1"/>
                </a:solidFill>
              </a:defRPr>
            </a:lvl3pPr>
            <a:lvl4pPr>
              <a:defRPr sz="2500" b="1">
                <a:solidFill>
                  <a:schemeClr val="bg1"/>
                </a:solidFill>
              </a:defRPr>
            </a:lvl4pPr>
            <a:lvl5pPr>
              <a:defRPr sz="2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15760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 Minutes Cover Colle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B6E2F9-3C24-4917-A1EA-BE46C33E7983}"/>
              </a:ext>
            </a:extLst>
          </p:cNvPr>
          <p:cNvSpPr/>
          <p:nvPr/>
        </p:nvSpPr>
        <p:spPr>
          <a:xfrm>
            <a:off x="0" y="1016000"/>
            <a:ext cx="9144000" cy="584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B637A4-1970-47EE-A592-C048755F2701}"/>
              </a:ext>
            </a:extLst>
          </p:cNvPr>
          <p:cNvSpPr/>
          <p:nvPr/>
        </p:nvSpPr>
        <p:spPr>
          <a:xfrm>
            <a:off x="0" y="32729"/>
            <a:ext cx="9144000" cy="97959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386B65-C29E-45C9-8D37-0A90B15A6E34}"/>
              </a:ext>
            </a:extLst>
          </p:cNvPr>
          <p:cNvSpPr/>
          <p:nvPr/>
        </p:nvSpPr>
        <p:spPr>
          <a:xfrm>
            <a:off x="0" y="-5115"/>
            <a:ext cx="9144000" cy="1023729"/>
          </a:xfrm>
          <a:prstGeom prst="rect">
            <a:avLst/>
          </a:prstGeom>
          <a:gradFill flip="none" rotWithShape="1">
            <a:gsLst>
              <a:gs pos="35000">
                <a:srgbClr val="80DBE0"/>
              </a:gs>
              <a:gs pos="65000">
                <a:srgbClr val="DC449E"/>
              </a:gs>
              <a:gs pos="0">
                <a:srgbClr val="42CACA"/>
              </a:gs>
              <a:gs pos="100000">
                <a:srgbClr val="B919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pic>
        <p:nvPicPr>
          <p:cNvPr id="15" name="Picture 14" descr="A picture containing clock&#10;&#10;Description automatically generated">
            <a:extLst>
              <a:ext uri="{FF2B5EF4-FFF2-40B4-BE49-F238E27FC236}">
                <a16:creationId xmlns:a16="http://schemas.microsoft.com/office/drawing/2014/main" id="{E8180B44-D962-491C-902F-EB2FF90666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788" y="105580"/>
            <a:ext cx="747652" cy="802337"/>
          </a:xfrm>
          <a:prstGeom prst="rect">
            <a:avLst/>
          </a:prstGeom>
        </p:spPr>
      </p:pic>
      <p:pic>
        <p:nvPicPr>
          <p:cNvPr id="10" name="Picture 9" descr="A picture containing fence&#10;&#10;Description automatically generated">
            <a:extLst>
              <a:ext uri="{FF2B5EF4-FFF2-40B4-BE49-F238E27FC236}">
                <a16:creationId xmlns:a16="http://schemas.microsoft.com/office/drawing/2014/main" id="{2727C0FB-80FD-4B53-80E7-A724CBA5FDA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29047" y="-15939"/>
            <a:ext cx="6101081" cy="691351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AF65913-2AE2-49AD-9695-762C372CE65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2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391057">
            <a:off x="601027" y="-177752"/>
            <a:ext cx="4761052" cy="7474076"/>
          </a:xfrm>
          <a:prstGeom prst="rect">
            <a:avLst/>
          </a:prstGeom>
        </p:spPr>
      </p:pic>
      <p:sp>
        <p:nvSpPr>
          <p:cNvPr id="16" name="Shape 96">
            <a:extLst>
              <a:ext uri="{FF2B5EF4-FFF2-40B4-BE49-F238E27FC236}">
                <a16:creationId xmlns:a16="http://schemas.microsoft.com/office/drawing/2014/main" id="{BF86A7D8-F04F-4B10-98C0-A60509CF5E5C}"/>
              </a:ext>
            </a:extLst>
          </p:cNvPr>
          <p:cNvSpPr txBox="1">
            <a:spLocks/>
          </p:cNvSpPr>
          <p:nvPr/>
        </p:nvSpPr>
        <p:spPr>
          <a:xfrm>
            <a:off x="4572000" y="2987994"/>
            <a:ext cx="4174405" cy="108012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Clr>
                <a:srgbClr val="97E8D7"/>
              </a:buClr>
              <a:buSzPct val="25000"/>
              <a:buFont typeface="Arial"/>
              <a:buNone/>
            </a:pPr>
            <a:r>
              <a:rPr lang="en-GB" sz="4400" b="1">
                <a:solidFill>
                  <a:srgbClr val="BB0F70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15 minutes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3120C93-0DA9-4A26-9FEE-19F7C470C9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271" y="2372152"/>
            <a:ext cx="8768836" cy="1251176"/>
          </a:xfrm>
          <a:prstGeom prst="rect">
            <a:avLst/>
          </a:prstGeom>
        </p:spPr>
      </p:pic>
      <p:sp>
        <p:nvSpPr>
          <p:cNvPr id="20" name="Slide Number Placeholder 1">
            <a:extLst>
              <a:ext uri="{FF2B5EF4-FFF2-40B4-BE49-F238E27FC236}">
                <a16:creationId xmlns:a16="http://schemas.microsoft.com/office/drawing/2014/main" id="{947F85BC-4FC9-4675-A97B-24E25F3A1A16}"/>
              </a:ext>
            </a:extLst>
          </p:cNvPr>
          <p:cNvSpPr txBox="1">
            <a:spLocks/>
          </p:cNvSpPr>
          <p:nvPr/>
        </p:nvSpPr>
        <p:spPr>
          <a:xfrm>
            <a:off x="6964893" y="65569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>
                <a:solidFill>
                  <a:srgbClr val="2D2D2D"/>
                </a:solidFill>
                <a:latin typeface="Century Gothic"/>
                <a:ea typeface="Lato" panose="020F0502020204030203" pitchFamily="34" charset="0"/>
                <a:cs typeface="Century Gothic"/>
              </a:rPr>
              <a:t> ©VotesforColleges2020</a:t>
            </a:r>
          </a:p>
        </p:txBody>
      </p:sp>
      <p:pic>
        <p:nvPicPr>
          <p:cNvPr id="17" name="Picture 16" descr="A picture containing shirt&#10;&#10;Description automatically generated">
            <a:extLst>
              <a:ext uri="{FF2B5EF4-FFF2-40B4-BE49-F238E27FC236}">
                <a16:creationId xmlns:a16="http://schemas.microsoft.com/office/drawing/2014/main" id="{772346FB-6F04-4B2F-A445-0762B5B551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46" y="5372645"/>
            <a:ext cx="1202972" cy="1155506"/>
          </a:xfrm>
          <a:prstGeom prst="rect">
            <a:avLst/>
          </a:prstGeom>
        </p:spPr>
      </p:pic>
      <p:pic>
        <p:nvPicPr>
          <p:cNvPr id="18" name="Picture 17" descr="A picture containing clock, meter, light&#10;&#10;Description automatically generated">
            <a:extLst>
              <a:ext uri="{FF2B5EF4-FFF2-40B4-BE49-F238E27FC236}">
                <a16:creationId xmlns:a16="http://schemas.microsoft.com/office/drawing/2014/main" id="{18A4D63C-75B3-4F08-8A31-9BEF0995A72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8705" y="5390445"/>
            <a:ext cx="1056123" cy="1137706"/>
          </a:xfrm>
          <a:prstGeom prst="rect">
            <a:avLst/>
          </a:prstGeom>
        </p:spPr>
      </p:pic>
      <p:pic>
        <p:nvPicPr>
          <p:cNvPr id="19" name="Picture 18" descr="A picture containing clock, television&#10;&#10;Description automatically generated">
            <a:extLst>
              <a:ext uri="{FF2B5EF4-FFF2-40B4-BE49-F238E27FC236}">
                <a16:creationId xmlns:a16="http://schemas.microsoft.com/office/drawing/2014/main" id="{DE9334C8-89EB-4ED6-8712-3FB62AEA151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7315" y="5405278"/>
            <a:ext cx="913725" cy="112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4517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5 Minutes Cover Colle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559F53-9EF5-4C0D-9516-067B5850D95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B637A4-1970-47EE-A592-C048755F2701}"/>
              </a:ext>
            </a:extLst>
          </p:cNvPr>
          <p:cNvSpPr/>
          <p:nvPr/>
        </p:nvSpPr>
        <p:spPr>
          <a:xfrm>
            <a:off x="0" y="32729"/>
            <a:ext cx="9144000" cy="99100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DA2937-99E9-4B02-8250-0DDC816C11A9}"/>
              </a:ext>
            </a:extLst>
          </p:cNvPr>
          <p:cNvSpPr/>
          <p:nvPr/>
        </p:nvSpPr>
        <p:spPr>
          <a:xfrm>
            <a:off x="0" y="0"/>
            <a:ext cx="9144000" cy="1023729"/>
          </a:xfrm>
          <a:prstGeom prst="rect">
            <a:avLst/>
          </a:prstGeom>
          <a:gradFill flip="none" rotWithShape="1">
            <a:gsLst>
              <a:gs pos="35000">
                <a:srgbClr val="80DBE0"/>
              </a:gs>
              <a:gs pos="65000">
                <a:srgbClr val="DC449E"/>
              </a:gs>
              <a:gs pos="0">
                <a:srgbClr val="42CACA"/>
              </a:gs>
              <a:gs pos="100000">
                <a:srgbClr val="B919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pic>
        <p:nvPicPr>
          <p:cNvPr id="14" name="Picture 13" descr="A picture containing clock&#10;&#10;Description automatically generated">
            <a:extLst>
              <a:ext uri="{FF2B5EF4-FFF2-40B4-BE49-F238E27FC236}">
                <a16:creationId xmlns:a16="http://schemas.microsoft.com/office/drawing/2014/main" id="{7CED399E-AECD-422F-96BA-911E59C441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788" y="110695"/>
            <a:ext cx="747652" cy="802337"/>
          </a:xfrm>
          <a:prstGeom prst="rect">
            <a:avLst/>
          </a:prstGeom>
        </p:spPr>
      </p:pic>
      <p:pic>
        <p:nvPicPr>
          <p:cNvPr id="10" name="Picture 9" descr="A picture containing fence&#10;&#10;Description automatically generated">
            <a:extLst>
              <a:ext uri="{FF2B5EF4-FFF2-40B4-BE49-F238E27FC236}">
                <a16:creationId xmlns:a16="http://schemas.microsoft.com/office/drawing/2014/main" id="{2727C0FB-80FD-4B53-80E7-A724CBA5FDA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29047" y="-15939"/>
            <a:ext cx="6101081" cy="691351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AF65913-2AE2-49AD-9695-762C372CE65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2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391057">
            <a:off x="601027" y="-177752"/>
            <a:ext cx="4761052" cy="7474076"/>
          </a:xfrm>
          <a:prstGeom prst="rect">
            <a:avLst/>
          </a:prstGeom>
        </p:spPr>
      </p:pic>
      <p:sp>
        <p:nvSpPr>
          <p:cNvPr id="2" name="Shape 96">
            <a:extLst>
              <a:ext uri="{FF2B5EF4-FFF2-40B4-BE49-F238E27FC236}">
                <a16:creationId xmlns:a16="http://schemas.microsoft.com/office/drawing/2014/main" id="{E4DC75B5-26DC-4AA5-9C2B-DB3C93EAF449}"/>
              </a:ext>
            </a:extLst>
          </p:cNvPr>
          <p:cNvSpPr txBox="1">
            <a:spLocks/>
          </p:cNvSpPr>
          <p:nvPr/>
        </p:nvSpPr>
        <p:spPr>
          <a:xfrm>
            <a:off x="4572000" y="2987994"/>
            <a:ext cx="4174405" cy="108012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Clr>
                <a:srgbClr val="97E8D7"/>
              </a:buClr>
              <a:buSzPct val="25000"/>
              <a:buFont typeface="Arial"/>
              <a:buNone/>
            </a:pPr>
            <a:r>
              <a:rPr lang="en-GB" sz="4400" b="1">
                <a:solidFill>
                  <a:srgbClr val="BB0F70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45 minutes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FB5F507-59C8-4349-ACFA-C5271E6ECF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271" y="2372152"/>
            <a:ext cx="8768836" cy="1251176"/>
          </a:xfrm>
          <a:prstGeom prst="rect">
            <a:avLst/>
          </a:prstGeom>
        </p:spPr>
      </p:pic>
      <p:sp>
        <p:nvSpPr>
          <p:cNvPr id="18" name="Slide Number Placeholder 1">
            <a:extLst>
              <a:ext uri="{FF2B5EF4-FFF2-40B4-BE49-F238E27FC236}">
                <a16:creationId xmlns:a16="http://schemas.microsoft.com/office/drawing/2014/main" id="{590C37AF-05D7-4ECC-B6F4-6494347FD917}"/>
              </a:ext>
            </a:extLst>
          </p:cNvPr>
          <p:cNvSpPr txBox="1">
            <a:spLocks/>
          </p:cNvSpPr>
          <p:nvPr/>
        </p:nvSpPr>
        <p:spPr>
          <a:xfrm>
            <a:off x="6964893" y="65569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>
                <a:solidFill>
                  <a:srgbClr val="2D2D2D"/>
                </a:solidFill>
                <a:latin typeface="Century Gothic"/>
                <a:ea typeface="Lato" panose="020F0502020204030203" pitchFamily="34" charset="0"/>
                <a:cs typeface="Century Gothic"/>
              </a:rPr>
              <a:t> ©VotesforColleges2020</a:t>
            </a:r>
          </a:p>
        </p:txBody>
      </p:sp>
      <p:pic>
        <p:nvPicPr>
          <p:cNvPr id="15" name="Picture 14" descr="A picture containing shirt&#10;&#10;Description automatically generated">
            <a:extLst>
              <a:ext uri="{FF2B5EF4-FFF2-40B4-BE49-F238E27FC236}">
                <a16:creationId xmlns:a16="http://schemas.microsoft.com/office/drawing/2014/main" id="{768939A9-1116-4C61-8A51-0E1E833303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46" y="5372645"/>
            <a:ext cx="1202972" cy="1155506"/>
          </a:xfrm>
          <a:prstGeom prst="rect">
            <a:avLst/>
          </a:prstGeom>
        </p:spPr>
      </p:pic>
      <p:pic>
        <p:nvPicPr>
          <p:cNvPr id="16" name="Picture 15" descr="A picture containing clock, meter, light&#10;&#10;Description automatically generated">
            <a:extLst>
              <a:ext uri="{FF2B5EF4-FFF2-40B4-BE49-F238E27FC236}">
                <a16:creationId xmlns:a16="http://schemas.microsoft.com/office/drawing/2014/main" id="{52393EEF-950C-4828-9717-3AAF141A47E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8705" y="5390445"/>
            <a:ext cx="1056123" cy="1137706"/>
          </a:xfrm>
          <a:prstGeom prst="rect">
            <a:avLst/>
          </a:prstGeom>
        </p:spPr>
      </p:pic>
      <p:pic>
        <p:nvPicPr>
          <p:cNvPr id="17" name="Picture 16" descr="A picture containing clock, television&#10;&#10;Description automatically generated">
            <a:extLst>
              <a:ext uri="{FF2B5EF4-FFF2-40B4-BE49-F238E27FC236}">
                <a16:creationId xmlns:a16="http://schemas.microsoft.com/office/drawing/2014/main" id="{01042132-BF62-416C-B63C-3812BD3C621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7315" y="5405278"/>
            <a:ext cx="913725" cy="112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627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F86F9D-ED51-4C42-8081-D1B5B82626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CFA275-FCCB-4B08-8C81-F682CFC0ECC5}"/>
              </a:ext>
            </a:extLst>
          </p:cNvPr>
          <p:cNvSpPr/>
          <p:nvPr/>
        </p:nvSpPr>
        <p:spPr>
          <a:xfrm>
            <a:off x="170357" y="183775"/>
            <a:ext cx="4410269" cy="6487200"/>
          </a:xfrm>
          <a:prstGeom prst="rect">
            <a:avLst/>
          </a:prstGeom>
          <a:solidFill>
            <a:srgbClr val="DDE8F6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6E1AFD-4D94-4056-96C7-7C40F622007E}"/>
              </a:ext>
            </a:extLst>
          </p:cNvPr>
          <p:cNvSpPr/>
          <p:nvPr/>
        </p:nvSpPr>
        <p:spPr>
          <a:xfrm>
            <a:off x="4565957" y="184515"/>
            <a:ext cx="4410269" cy="6487200"/>
          </a:xfrm>
          <a:prstGeom prst="rect">
            <a:avLst/>
          </a:prstGeom>
          <a:solidFill>
            <a:srgbClr val="FFD3D6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F038C7D-BC9C-40A7-9010-BDAEA8518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5707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97715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+ Cover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559F53-9EF5-4C0D-9516-067B5850D95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B637A4-1970-47EE-A592-C048755F2701}"/>
              </a:ext>
            </a:extLst>
          </p:cNvPr>
          <p:cNvSpPr/>
          <p:nvPr/>
        </p:nvSpPr>
        <p:spPr>
          <a:xfrm>
            <a:off x="0" y="32729"/>
            <a:ext cx="9144000" cy="99100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DA2937-99E9-4B02-8250-0DDC816C11A9}"/>
              </a:ext>
            </a:extLst>
          </p:cNvPr>
          <p:cNvSpPr/>
          <p:nvPr/>
        </p:nvSpPr>
        <p:spPr>
          <a:xfrm>
            <a:off x="0" y="0"/>
            <a:ext cx="9144000" cy="1023729"/>
          </a:xfrm>
          <a:prstGeom prst="rect">
            <a:avLst/>
          </a:prstGeom>
          <a:gradFill flip="none" rotWithShape="1">
            <a:gsLst>
              <a:gs pos="35000">
                <a:srgbClr val="80DBE0"/>
              </a:gs>
              <a:gs pos="65000">
                <a:srgbClr val="DC449E"/>
              </a:gs>
              <a:gs pos="0">
                <a:srgbClr val="42CACA"/>
              </a:gs>
              <a:gs pos="100000">
                <a:srgbClr val="B919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pic>
        <p:nvPicPr>
          <p:cNvPr id="14" name="Picture 13" descr="A picture containing clock&#10;&#10;Description automatically generated">
            <a:extLst>
              <a:ext uri="{FF2B5EF4-FFF2-40B4-BE49-F238E27FC236}">
                <a16:creationId xmlns:a16="http://schemas.microsoft.com/office/drawing/2014/main" id="{7CED399E-AECD-422F-96BA-911E59C441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788" y="110695"/>
            <a:ext cx="747652" cy="802337"/>
          </a:xfrm>
          <a:prstGeom prst="rect">
            <a:avLst/>
          </a:prstGeom>
        </p:spPr>
      </p:pic>
      <p:pic>
        <p:nvPicPr>
          <p:cNvPr id="10" name="Picture 9" descr="A picture containing fence&#10;&#10;Description automatically generated">
            <a:extLst>
              <a:ext uri="{FF2B5EF4-FFF2-40B4-BE49-F238E27FC236}">
                <a16:creationId xmlns:a16="http://schemas.microsoft.com/office/drawing/2014/main" id="{2727C0FB-80FD-4B53-80E7-A724CBA5FDA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29047" y="-15939"/>
            <a:ext cx="6101081" cy="691351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AF65913-2AE2-49AD-9695-762C372CE65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2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391057">
            <a:off x="601027" y="-177752"/>
            <a:ext cx="4761052" cy="7474076"/>
          </a:xfrm>
          <a:prstGeom prst="rect">
            <a:avLst/>
          </a:prstGeom>
        </p:spPr>
      </p:pic>
      <p:sp>
        <p:nvSpPr>
          <p:cNvPr id="2" name="Shape 96">
            <a:extLst>
              <a:ext uri="{FF2B5EF4-FFF2-40B4-BE49-F238E27FC236}">
                <a16:creationId xmlns:a16="http://schemas.microsoft.com/office/drawing/2014/main" id="{E4DC75B5-26DC-4AA5-9C2B-DB3C93EAF449}"/>
              </a:ext>
            </a:extLst>
          </p:cNvPr>
          <p:cNvSpPr txBox="1">
            <a:spLocks/>
          </p:cNvSpPr>
          <p:nvPr/>
        </p:nvSpPr>
        <p:spPr>
          <a:xfrm>
            <a:off x="4164496" y="2987994"/>
            <a:ext cx="4581909" cy="108012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Clr>
                <a:srgbClr val="97E8D7"/>
              </a:buClr>
              <a:buSzPct val="25000"/>
              <a:buFont typeface="Arial"/>
              <a:buNone/>
            </a:pPr>
            <a:r>
              <a:rPr lang="en-GB" sz="4400" b="1">
                <a:solidFill>
                  <a:srgbClr val="BB0F70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Secondary 16+</a:t>
            </a:r>
          </a:p>
        </p:txBody>
      </p:sp>
      <p:sp>
        <p:nvSpPr>
          <p:cNvPr id="18" name="Slide Number Placeholder 1">
            <a:extLst>
              <a:ext uri="{FF2B5EF4-FFF2-40B4-BE49-F238E27FC236}">
                <a16:creationId xmlns:a16="http://schemas.microsoft.com/office/drawing/2014/main" id="{590C37AF-05D7-4ECC-B6F4-6494347FD917}"/>
              </a:ext>
            </a:extLst>
          </p:cNvPr>
          <p:cNvSpPr txBox="1">
            <a:spLocks/>
          </p:cNvSpPr>
          <p:nvPr/>
        </p:nvSpPr>
        <p:spPr>
          <a:xfrm>
            <a:off x="6964893" y="65569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>
                <a:solidFill>
                  <a:srgbClr val="2D2D2D"/>
                </a:solidFill>
                <a:latin typeface="Century Gothic"/>
                <a:ea typeface="Lato" panose="020F0502020204030203" pitchFamily="34" charset="0"/>
                <a:cs typeface="Century Gothic"/>
              </a:rPr>
              <a:t> ©VotesforColleges2020</a:t>
            </a:r>
          </a:p>
        </p:txBody>
      </p:sp>
      <p:pic>
        <p:nvPicPr>
          <p:cNvPr id="15" name="Picture 14" descr="A picture containing shirt&#10;&#10;Description automatically generated">
            <a:extLst>
              <a:ext uri="{FF2B5EF4-FFF2-40B4-BE49-F238E27FC236}">
                <a16:creationId xmlns:a16="http://schemas.microsoft.com/office/drawing/2014/main" id="{768939A9-1116-4C61-8A51-0E1E833303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46" y="5372645"/>
            <a:ext cx="1202972" cy="1155506"/>
          </a:xfrm>
          <a:prstGeom prst="rect">
            <a:avLst/>
          </a:prstGeom>
        </p:spPr>
      </p:pic>
      <p:pic>
        <p:nvPicPr>
          <p:cNvPr id="16" name="Picture 15" descr="A picture containing clock, meter, light&#10;&#10;Description automatically generated">
            <a:extLst>
              <a:ext uri="{FF2B5EF4-FFF2-40B4-BE49-F238E27FC236}">
                <a16:creationId xmlns:a16="http://schemas.microsoft.com/office/drawing/2014/main" id="{52393EEF-950C-4828-9717-3AAF141A47E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8705" y="5390445"/>
            <a:ext cx="1056123" cy="1137706"/>
          </a:xfrm>
          <a:prstGeom prst="rect">
            <a:avLst/>
          </a:prstGeom>
        </p:spPr>
      </p:pic>
      <p:pic>
        <p:nvPicPr>
          <p:cNvPr id="17" name="Picture 16" descr="A picture containing clock, television&#10;&#10;Description automatically generated">
            <a:extLst>
              <a:ext uri="{FF2B5EF4-FFF2-40B4-BE49-F238E27FC236}">
                <a16:creationId xmlns:a16="http://schemas.microsoft.com/office/drawing/2014/main" id="{01042132-BF62-416C-B63C-3812BD3C621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7315" y="5405278"/>
            <a:ext cx="913725" cy="1122873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C771D08-CAB5-452F-BA3E-DE1C0DC8C4C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317" y="2381365"/>
            <a:ext cx="8587464" cy="122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646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1A1A1D78-A66B-495F-A0B6-231C691DE7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6288" y="241911"/>
            <a:ext cx="7739062" cy="571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chemeClr val="bg1"/>
                </a:solidFill>
              </a:defRPr>
            </a:lvl1pPr>
            <a:lvl2pPr>
              <a:defRPr sz="2500" b="1">
                <a:solidFill>
                  <a:schemeClr val="bg1"/>
                </a:solidFill>
              </a:defRPr>
            </a:lvl2pPr>
            <a:lvl3pPr>
              <a:defRPr sz="2500" b="1">
                <a:solidFill>
                  <a:schemeClr val="bg1"/>
                </a:solidFill>
              </a:defRPr>
            </a:lvl3pPr>
            <a:lvl4pPr>
              <a:defRPr sz="2500" b="1">
                <a:solidFill>
                  <a:schemeClr val="bg1"/>
                </a:solidFill>
              </a:defRPr>
            </a:lvl4pPr>
            <a:lvl5pPr>
              <a:defRPr sz="2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52831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al Slide Colour Background Colle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6C5A01-F253-40E5-B8A5-4029FF0301A8}"/>
              </a:ext>
            </a:extLst>
          </p:cNvPr>
          <p:cNvSpPr/>
          <p:nvPr/>
        </p:nvSpPr>
        <p:spPr>
          <a:xfrm flipH="1">
            <a:off x="-8" y="1023730"/>
            <a:ext cx="9143999" cy="5834270"/>
          </a:xfrm>
          <a:prstGeom prst="rect">
            <a:avLst/>
          </a:prstGeom>
          <a:gradFill flip="none" rotWithShape="1">
            <a:gsLst>
              <a:gs pos="35000">
                <a:srgbClr val="80DBE0">
                  <a:alpha val="29000"/>
                </a:srgbClr>
              </a:gs>
              <a:gs pos="65000">
                <a:srgbClr val="DC449E">
                  <a:alpha val="29000"/>
                </a:srgbClr>
              </a:gs>
              <a:gs pos="0">
                <a:srgbClr val="42CACA">
                  <a:alpha val="29000"/>
                </a:srgbClr>
              </a:gs>
              <a:gs pos="100000">
                <a:srgbClr val="B9196F">
                  <a:alpha val="29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1043035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eer Launchpad Colle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DDCC5C-3037-49AC-8B6F-E4B61E0D568B}"/>
              </a:ext>
            </a:extLst>
          </p:cNvPr>
          <p:cNvSpPr/>
          <p:nvPr/>
        </p:nvSpPr>
        <p:spPr>
          <a:xfrm flipH="1">
            <a:off x="-8" y="1023730"/>
            <a:ext cx="9143999" cy="5834270"/>
          </a:xfrm>
          <a:prstGeom prst="rect">
            <a:avLst/>
          </a:prstGeom>
          <a:gradFill flip="none" rotWithShape="1">
            <a:gsLst>
              <a:gs pos="35000">
                <a:srgbClr val="80DBE0">
                  <a:alpha val="29000"/>
                </a:srgbClr>
              </a:gs>
              <a:gs pos="65000">
                <a:srgbClr val="DC449E">
                  <a:alpha val="29000"/>
                </a:srgbClr>
              </a:gs>
              <a:gs pos="0">
                <a:srgbClr val="42CACA">
                  <a:alpha val="29000"/>
                </a:srgbClr>
              </a:gs>
              <a:gs pos="100000">
                <a:srgbClr val="B9196F">
                  <a:alpha val="29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5" name="Shape 114">
            <a:extLst>
              <a:ext uri="{FF2B5EF4-FFF2-40B4-BE49-F238E27FC236}">
                <a16:creationId xmlns:a16="http://schemas.microsoft.com/office/drawing/2014/main" id="{C4D1B38A-4659-4EBA-8038-1FE9EFCB0BA0}"/>
              </a:ext>
            </a:extLst>
          </p:cNvPr>
          <p:cNvSpPr/>
          <p:nvPr/>
        </p:nvSpPr>
        <p:spPr>
          <a:xfrm>
            <a:off x="796573" y="220697"/>
            <a:ext cx="775910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n-GB" sz="2500" b="1">
                <a:solidFill>
                  <a:schemeClr val="bg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Career Launchpad!</a:t>
            </a:r>
          </a:p>
        </p:txBody>
      </p:sp>
      <p:sp>
        <p:nvSpPr>
          <p:cNvPr id="7" name="Pentagon 20">
            <a:extLst>
              <a:ext uri="{FF2B5EF4-FFF2-40B4-BE49-F238E27FC236}">
                <a16:creationId xmlns:a16="http://schemas.microsoft.com/office/drawing/2014/main" id="{155A2B88-EE49-425A-8356-042C528D320C}"/>
              </a:ext>
            </a:extLst>
          </p:cNvPr>
          <p:cNvSpPr/>
          <p:nvPr/>
        </p:nvSpPr>
        <p:spPr>
          <a:xfrm>
            <a:off x="-2729" y="181055"/>
            <a:ext cx="758663" cy="538608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5" name="Graphic 14" descr="Rocket">
            <a:extLst>
              <a:ext uri="{FF2B5EF4-FFF2-40B4-BE49-F238E27FC236}">
                <a16:creationId xmlns:a16="http://schemas.microsoft.com/office/drawing/2014/main" id="{C30F38E6-E78B-4ED1-B102-5E9076CDA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751" y="201369"/>
            <a:ext cx="480249" cy="48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759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ll to Action Colle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C7E4FA-CD25-48E0-8754-999F2EF47C30}"/>
              </a:ext>
            </a:extLst>
          </p:cNvPr>
          <p:cNvSpPr/>
          <p:nvPr/>
        </p:nvSpPr>
        <p:spPr>
          <a:xfrm flipH="1">
            <a:off x="-8" y="1023730"/>
            <a:ext cx="9143999" cy="5834270"/>
          </a:xfrm>
          <a:prstGeom prst="rect">
            <a:avLst/>
          </a:prstGeom>
          <a:gradFill flip="none" rotWithShape="1">
            <a:gsLst>
              <a:gs pos="35000">
                <a:srgbClr val="80DBE0">
                  <a:alpha val="29000"/>
                </a:srgbClr>
              </a:gs>
              <a:gs pos="65000">
                <a:srgbClr val="DC449E">
                  <a:alpha val="29000"/>
                </a:srgbClr>
              </a:gs>
              <a:gs pos="0">
                <a:srgbClr val="42CACA">
                  <a:alpha val="29000"/>
                </a:srgbClr>
              </a:gs>
              <a:gs pos="100000">
                <a:srgbClr val="B9196F">
                  <a:alpha val="29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7" name="Pentagon 20">
            <a:extLst>
              <a:ext uri="{FF2B5EF4-FFF2-40B4-BE49-F238E27FC236}">
                <a16:creationId xmlns:a16="http://schemas.microsoft.com/office/drawing/2014/main" id="{155A2B88-EE49-425A-8356-042C528D320C}"/>
              </a:ext>
            </a:extLst>
          </p:cNvPr>
          <p:cNvSpPr/>
          <p:nvPr/>
        </p:nvSpPr>
        <p:spPr>
          <a:xfrm>
            <a:off x="-2729" y="181055"/>
            <a:ext cx="758663" cy="538608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Shape 114">
            <a:extLst>
              <a:ext uri="{FF2B5EF4-FFF2-40B4-BE49-F238E27FC236}">
                <a16:creationId xmlns:a16="http://schemas.microsoft.com/office/drawing/2014/main" id="{628D0397-A2D6-4FFE-A425-602F9D7CE3FB}"/>
              </a:ext>
            </a:extLst>
          </p:cNvPr>
          <p:cNvSpPr/>
          <p:nvPr/>
        </p:nvSpPr>
        <p:spPr>
          <a:xfrm>
            <a:off x="796573" y="220697"/>
            <a:ext cx="775910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n-GB" sz="2500" b="1">
                <a:solidFill>
                  <a:schemeClr val="bg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Call to Action!</a:t>
            </a:r>
          </a:p>
        </p:txBody>
      </p:sp>
      <p:pic>
        <p:nvPicPr>
          <p:cNvPr id="9" name="Graphic 8" descr="Megaphone1">
            <a:extLst>
              <a:ext uri="{FF2B5EF4-FFF2-40B4-BE49-F238E27FC236}">
                <a16:creationId xmlns:a16="http://schemas.microsoft.com/office/drawing/2014/main" id="{A50A47C4-2396-40DF-BE9F-146C18BA80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70" y="169251"/>
            <a:ext cx="540252" cy="54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3812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es No Colle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65446E-9DEF-4C0F-9034-8D04AF8FE0B9}"/>
              </a:ext>
            </a:extLst>
          </p:cNvPr>
          <p:cNvSpPr/>
          <p:nvPr/>
        </p:nvSpPr>
        <p:spPr>
          <a:xfrm flipH="1">
            <a:off x="-8" y="1023730"/>
            <a:ext cx="9143999" cy="5834270"/>
          </a:xfrm>
          <a:prstGeom prst="rect">
            <a:avLst/>
          </a:prstGeom>
          <a:gradFill flip="none" rotWithShape="1">
            <a:gsLst>
              <a:gs pos="35000">
                <a:srgbClr val="80DBE0">
                  <a:alpha val="29000"/>
                </a:srgbClr>
              </a:gs>
              <a:gs pos="65000">
                <a:srgbClr val="DC449E">
                  <a:alpha val="29000"/>
                </a:srgbClr>
              </a:gs>
              <a:gs pos="0">
                <a:srgbClr val="42CACA">
                  <a:alpha val="29000"/>
                </a:srgbClr>
              </a:gs>
              <a:gs pos="100000">
                <a:srgbClr val="B9196F">
                  <a:alpha val="29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2D80ED96-3F74-487C-B781-B542FC93073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12483" y="1169681"/>
            <a:ext cx="8117192" cy="52406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342900" indent="-342900">
              <a:buAutoNum type="arabicParenR"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GB" dirty="0"/>
              <a:t>…</a:t>
            </a:r>
          </a:p>
          <a:p>
            <a:pPr lvl="0"/>
            <a:r>
              <a:rPr lang="en-GB" dirty="0"/>
              <a:t>…</a:t>
            </a:r>
          </a:p>
          <a:p>
            <a:pPr lvl="0"/>
            <a:r>
              <a:rPr lang="en-GB" dirty="0"/>
              <a:t>…</a:t>
            </a:r>
          </a:p>
          <a:p>
            <a:pPr lvl="0"/>
            <a:r>
              <a:rPr lang="en-GB" dirty="0"/>
              <a:t>…</a:t>
            </a:r>
          </a:p>
        </p:txBody>
      </p:sp>
      <p:sp>
        <p:nvSpPr>
          <p:cNvPr id="8" name="Shape 223">
            <a:extLst>
              <a:ext uri="{FF2B5EF4-FFF2-40B4-BE49-F238E27FC236}">
                <a16:creationId xmlns:a16="http://schemas.microsoft.com/office/drawing/2014/main" id="{BCB72DBF-D0CC-475D-B893-23256F535514}"/>
              </a:ext>
            </a:extLst>
          </p:cNvPr>
          <p:cNvSpPr/>
          <p:nvPr/>
        </p:nvSpPr>
        <p:spPr>
          <a:xfrm rot="16200000">
            <a:off x="-2116442" y="3581399"/>
            <a:ext cx="5240645" cy="417207"/>
          </a:xfrm>
          <a:prstGeom prst="rect">
            <a:avLst/>
          </a:prstGeom>
          <a:gradFill flip="none" rotWithShape="1">
            <a:gsLst>
              <a:gs pos="25000">
                <a:srgbClr val="80DBE0"/>
              </a:gs>
              <a:gs pos="75000">
                <a:srgbClr val="DC449E"/>
              </a:gs>
              <a:gs pos="0">
                <a:srgbClr val="42CACA"/>
              </a:gs>
              <a:gs pos="100000">
                <a:srgbClr val="B9196F"/>
              </a:gs>
            </a:gsLst>
            <a:lin ang="10800000" scaled="1"/>
            <a:tileRect/>
          </a:gra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700" b="1">
                <a:solidFill>
                  <a:schemeClr val="bg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Arguments For &amp; Against</a:t>
            </a:r>
          </a:p>
        </p:txBody>
      </p:sp>
      <p:pic>
        <p:nvPicPr>
          <p:cNvPr id="15" name="Graphic 14" descr="Thumbs up sign">
            <a:extLst>
              <a:ext uri="{FF2B5EF4-FFF2-40B4-BE49-F238E27FC236}">
                <a16:creationId xmlns:a16="http://schemas.microsoft.com/office/drawing/2014/main" id="{9C0FFC64-2D64-4DD8-9A73-1DEB85519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8145985" y="5902404"/>
            <a:ext cx="914400" cy="914400"/>
          </a:xfrm>
          <a:prstGeom prst="rect">
            <a:avLst/>
          </a:prstGeom>
        </p:spPr>
      </p:pic>
      <p:pic>
        <p:nvPicPr>
          <p:cNvPr id="16" name="Graphic 15" descr="Thumbs up sign">
            <a:extLst>
              <a:ext uri="{FF2B5EF4-FFF2-40B4-BE49-F238E27FC236}">
                <a16:creationId xmlns:a16="http://schemas.microsoft.com/office/drawing/2014/main" id="{76CC5262-243D-43D1-9DD0-4CDC9E1515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98696" y="5810101"/>
            <a:ext cx="914400" cy="914400"/>
          </a:xfrm>
          <a:prstGeom prst="rect">
            <a:avLst/>
          </a:prstGeom>
        </p:spPr>
      </p:pic>
      <p:sp>
        <p:nvSpPr>
          <p:cNvPr id="17" name="Pentagon 20">
            <a:extLst>
              <a:ext uri="{FF2B5EF4-FFF2-40B4-BE49-F238E27FC236}">
                <a16:creationId xmlns:a16="http://schemas.microsoft.com/office/drawing/2014/main" id="{04AC5545-3A01-4416-8FE6-1263CA6DE68B}"/>
              </a:ext>
            </a:extLst>
          </p:cNvPr>
          <p:cNvSpPr/>
          <p:nvPr/>
        </p:nvSpPr>
        <p:spPr>
          <a:xfrm>
            <a:off x="-2729" y="181055"/>
            <a:ext cx="758663" cy="538608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8" name="Graphic 17" descr="Thought bubble">
            <a:extLst>
              <a:ext uri="{FF2B5EF4-FFF2-40B4-BE49-F238E27FC236}">
                <a16:creationId xmlns:a16="http://schemas.microsoft.com/office/drawing/2014/main" id="{FAFFEEB3-D41B-462A-B56D-DAAEF8BCE4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72" y="160735"/>
            <a:ext cx="578250" cy="578250"/>
          </a:xfrm>
          <a:prstGeom prst="rect">
            <a:avLst/>
          </a:prstGeom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915A0DDD-8BB4-4587-A542-675C634229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8735" y="161925"/>
            <a:ext cx="7739062" cy="571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chemeClr val="bg1"/>
                </a:solidFill>
              </a:defRPr>
            </a:lvl1pPr>
            <a:lvl2pPr>
              <a:defRPr sz="2500" b="1">
                <a:solidFill>
                  <a:schemeClr val="bg1"/>
                </a:solidFill>
              </a:defRPr>
            </a:lvl2pPr>
            <a:lvl3pPr>
              <a:defRPr sz="2500" b="1">
                <a:solidFill>
                  <a:schemeClr val="bg1"/>
                </a:solidFill>
              </a:defRPr>
            </a:lvl3pPr>
            <a:lvl4pPr>
              <a:defRPr sz="2500" b="1">
                <a:solidFill>
                  <a:schemeClr val="bg1"/>
                </a:solidFill>
              </a:defRPr>
            </a:lvl4pPr>
            <a:lvl5pPr>
              <a:defRPr sz="2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48913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ote Slide Colle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C1A208-92F2-49A2-80B1-CC5EEC6DECFC}"/>
              </a:ext>
            </a:extLst>
          </p:cNvPr>
          <p:cNvSpPr/>
          <p:nvPr/>
        </p:nvSpPr>
        <p:spPr>
          <a:xfrm>
            <a:off x="-2728" y="829730"/>
            <a:ext cx="9146728" cy="6028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E01AC0F-0468-4F03-9FB7-1BB9292AAFF9}"/>
              </a:ext>
            </a:extLst>
          </p:cNvPr>
          <p:cNvSpPr/>
          <p:nvPr/>
        </p:nvSpPr>
        <p:spPr>
          <a:xfrm flipH="1">
            <a:off x="-6" y="869308"/>
            <a:ext cx="9143999" cy="5988692"/>
          </a:xfrm>
          <a:prstGeom prst="rect">
            <a:avLst/>
          </a:prstGeom>
          <a:gradFill flip="none" rotWithShape="1">
            <a:gsLst>
              <a:gs pos="35000">
                <a:srgbClr val="80DBE0">
                  <a:alpha val="29000"/>
                </a:srgbClr>
              </a:gs>
              <a:gs pos="65000">
                <a:srgbClr val="DC449E">
                  <a:alpha val="29000"/>
                </a:srgbClr>
              </a:gs>
              <a:gs pos="0">
                <a:srgbClr val="42CACA">
                  <a:alpha val="29000"/>
                </a:srgbClr>
              </a:gs>
              <a:gs pos="100000">
                <a:srgbClr val="B9196F">
                  <a:alpha val="29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5A94D0-4EBA-41AD-A3E4-07C8BF1471FE}"/>
              </a:ext>
            </a:extLst>
          </p:cNvPr>
          <p:cNvSpPr/>
          <p:nvPr/>
        </p:nvSpPr>
        <p:spPr>
          <a:xfrm>
            <a:off x="0" y="0"/>
            <a:ext cx="9144000" cy="1023729"/>
          </a:xfrm>
          <a:prstGeom prst="rect">
            <a:avLst/>
          </a:prstGeom>
          <a:gradFill flip="none" rotWithShape="1">
            <a:gsLst>
              <a:gs pos="35000">
                <a:srgbClr val="80DBE0"/>
              </a:gs>
              <a:gs pos="65000">
                <a:srgbClr val="DC449E"/>
              </a:gs>
              <a:gs pos="0">
                <a:srgbClr val="42CACA"/>
              </a:gs>
              <a:gs pos="100000">
                <a:srgbClr val="B919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pic>
        <p:nvPicPr>
          <p:cNvPr id="16" name="Picture 15" descr="A picture containing clock&#10;&#10;Description automatically generated">
            <a:extLst>
              <a:ext uri="{FF2B5EF4-FFF2-40B4-BE49-F238E27FC236}">
                <a16:creationId xmlns:a16="http://schemas.microsoft.com/office/drawing/2014/main" id="{32C37FB3-C377-4F05-A69D-D548A116D5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788" y="110695"/>
            <a:ext cx="747652" cy="802337"/>
          </a:xfrm>
          <a:prstGeom prst="rect">
            <a:avLst/>
          </a:prstGeom>
        </p:spPr>
      </p:pic>
      <p:pic>
        <p:nvPicPr>
          <p:cNvPr id="17" name="Picture 16" descr="A picture containing fence&#10;&#10;Description automatically generated">
            <a:extLst>
              <a:ext uri="{FF2B5EF4-FFF2-40B4-BE49-F238E27FC236}">
                <a16:creationId xmlns:a16="http://schemas.microsoft.com/office/drawing/2014/main" id="{C8906D9E-3FA3-45BD-9C1F-3134A23F24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29047" y="-15939"/>
            <a:ext cx="6101081" cy="6913518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2F9C0366-C810-44A5-8120-FF5814119A6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2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391057">
            <a:off x="601027" y="-53927"/>
            <a:ext cx="4761052" cy="7474076"/>
          </a:xfrm>
          <a:prstGeom prst="rect">
            <a:avLst/>
          </a:prstGeom>
        </p:spPr>
      </p:pic>
      <p:sp>
        <p:nvSpPr>
          <p:cNvPr id="24" name="Shape 114">
            <a:extLst>
              <a:ext uri="{FF2B5EF4-FFF2-40B4-BE49-F238E27FC236}">
                <a16:creationId xmlns:a16="http://schemas.microsoft.com/office/drawing/2014/main" id="{361C0508-09AC-4248-99F8-9F0D6BD0C6CB}"/>
              </a:ext>
            </a:extLst>
          </p:cNvPr>
          <p:cNvSpPr/>
          <p:nvPr/>
        </p:nvSpPr>
        <p:spPr>
          <a:xfrm>
            <a:off x="796573" y="220697"/>
            <a:ext cx="775910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n-GB" sz="2500" b="1">
                <a:solidFill>
                  <a:schemeClr val="bg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Vote! </a:t>
            </a:r>
          </a:p>
        </p:txBody>
      </p:sp>
      <p:sp>
        <p:nvSpPr>
          <p:cNvPr id="26" name="Pentagon 20">
            <a:extLst>
              <a:ext uri="{FF2B5EF4-FFF2-40B4-BE49-F238E27FC236}">
                <a16:creationId xmlns:a16="http://schemas.microsoft.com/office/drawing/2014/main" id="{2237AEC2-1B47-43B6-A190-FADA0104BA81}"/>
              </a:ext>
            </a:extLst>
          </p:cNvPr>
          <p:cNvSpPr/>
          <p:nvPr/>
        </p:nvSpPr>
        <p:spPr>
          <a:xfrm>
            <a:off x="-2729" y="181055"/>
            <a:ext cx="758663" cy="538608"/>
          </a:xfrm>
          <a:prstGeom prst="homePlate">
            <a:avLst/>
          </a:prstGeom>
          <a:solidFill>
            <a:srgbClr val="B9196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7" name="Shape 246">
            <a:extLst>
              <a:ext uri="{FF2B5EF4-FFF2-40B4-BE49-F238E27FC236}">
                <a16:creationId xmlns:a16="http://schemas.microsoft.com/office/drawing/2014/main" id="{CA8CA934-832E-45BC-B799-6828C7BAC757}"/>
              </a:ext>
            </a:extLst>
          </p:cNvPr>
          <p:cNvSpPr txBox="1">
            <a:spLocks/>
          </p:cNvSpPr>
          <p:nvPr/>
        </p:nvSpPr>
        <p:spPr>
          <a:xfrm>
            <a:off x="1295634" y="1216864"/>
            <a:ext cx="6552728" cy="7920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rgbClr val="2D2D2D"/>
              </a:buClr>
              <a:buSzPct val="25000"/>
              <a:buFont typeface="Calibri"/>
              <a:buNone/>
            </a:pPr>
            <a:r>
              <a:rPr lang="en-GB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Vote Now on…</a:t>
            </a:r>
            <a:br>
              <a:rPr lang="en-GB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</a:br>
            <a:br>
              <a:rPr lang="en-GB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</a:br>
            <a:r>
              <a:rPr lang="en-GB" u="sng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www.votesforschools.com</a:t>
            </a:r>
            <a:r>
              <a:rPr lang="en-GB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</a:p>
        </p:txBody>
      </p:sp>
      <p:sp>
        <p:nvSpPr>
          <p:cNvPr id="28" name="Shape 246">
            <a:extLst>
              <a:ext uri="{FF2B5EF4-FFF2-40B4-BE49-F238E27FC236}">
                <a16:creationId xmlns:a16="http://schemas.microsoft.com/office/drawing/2014/main" id="{155EEC94-2475-481F-9C55-8F397F91DE21}"/>
              </a:ext>
            </a:extLst>
          </p:cNvPr>
          <p:cNvSpPr txBox="1">
            <a:spLocks/>
          </p:cNvSpPr>
          <p:nvPr/>
        </p:nvSpPr>
        <p:spPr>
          <a:xfrm>
            <a:off x="2517062" y="5340594"/>
            <a:ext cx="4109877" cy="434967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2D2D2D"/>
              </a:buClr>
              <a:buSzPct val="25000"/>
              <a:buFont typeface="Calibri"/>
              <a:buNone/>
            </a:pPr>
            <a:r>
              <a:rPr lang="en-GB" sz="2400" b="1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To have your voice heard!</a:t>
            </a:r>
          </a:p>
        </p:txBody>
      </p:sp>
      <p:sp>
        <p:nvSpPr>
          <p:cNvPr id="18" name="Slide Number Placeholder 1">
            <a:extLst>
              <a:ext uri="{FF2B5EF4-FFF2-40B4-BE49-F238E27FC236}">
                <a16:creationId xmlns:a16="http://schemas.microsoft.com/office/drawing/2014/main" id="{BCF369E2-3540-4F1A-A93B-8E9BAEB18BBC}"/>
              </a:ext>
            </a:extLst>
          </p:cNvPr>
          <p:cNvSpPr txBox="1">
            <a:spLocks/>
          </p:cNvSpPr>
          <p:nvPr/>
        </p:nvSpPr>
        <p:spPr>
          <a:xfrm>
            <a:off x="6964893" y="65569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>
                <a:solidFill>
                  <a:srgbClr val="2D2D2D"/>
                </a:solidFill>
                <a:latin typeface="Century Gothic"/>
                <a:ea typeface="Lato" panose="020F0502020204030203" pitchFamily="34" charset="0"/>
                <a:cs typeface="Century Gothic"/>
              </a:rPr>
              <a:t> ©VotesforColleges2020</a:t>
            </a:r>
          </a:p>
        </p:txBody>
      </p:sp>
      <p:pic>
        <p:nvPicPr>
          <p:cNvPr id="30" name="Picture 29" descr="A screen shot of a computer&#10;&#10;Description automatically generated">
            <a:extLst>
              <a:ext uri="{FF2B5EF4-FFF2-40B4-BE49-F238E27FC236}">
                <a16:creationId xmlns:a16="http://schemas.microsoft.com/office/drawing/2014/main" id="{16A67D65-7375-4D43-A3AB-B4184062CB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2453" y="2790891"/>
            <a:ext cx="1847190" cy="2345768"/>
          </a:xfrm>
          <a:prstGeom prst="rect">
            <a:avLst/>
          </a:prstGeom>
        </p:spPr>
      </p:pic>
      <p:pic>
        <p:nvPicPr>
          <p:cNvPr id="33" name="Picture 32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AAA92E2D-C4BA-4C72-97EB-87B39DDBD7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619" y="205815"/>
            <a:ext cx="316581" cy="48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97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65913" y="6218236"/>
            <a:ext cx="2133600" cy="365125"/>
          </a:xfrm>
        </p:spPr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94FC0DA-1F7A-4A4F-96DF-822CA2457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74640"/>
            <a:ext cx="8229600" cy="1199413"/>
          </a:xfrm>
        </p:spPr>
        <p:txBody>
          <a:bodyPr>
            <a:normAutofit/>
          </a:bodyPr>
          <a:lstStyle>
            <a:lvl1pPr algn="ctr">
              <a:def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/>
              <a:t>Copy the Vote Topic Question Here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C349FA-FA0A-47CF-B375-590C3935656D}"/>
              </a:ext>
            </a:extLst>
          </p:cNvPr>
          <p:cNvSpPr/>
          <p:nvPr/>
        </p:nvSpPr>
        <p:spPr>
          <a:xfrm>
            <a:off x="412544" y="1708914"/>
            <a:ext cx="4176347" cy="432047"/>
          </a:xfrm>
          <a:prstGeom prst="rect">
            <a:avLst/>
          </a:prstGeom>
          <a:solidFill>
            <a:srgbClr val="DF606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  <a:latin typeface="Century Gothic"/>
                <a:ea typeface="Lato" panose="020F0502020204030203" pitchFamily="34" charset="0"/>
                <a:cs typeface="Century Gothic"/>
              </a:rPr>
              <a:t>Yes</a:t>
            </a:r>
            <a:endParaRPr lang="en-GB" sz="1800" b="1">
              <a:solidFill>
                <a:schemeClr val="tx1"/>
              </a:solidFill>
              <a:latin typeface="Century Gothic"/>
              <a:ea typeface="Lato" panose="020F0502020204030203" pitchFamily="34" charset="0"/>
              <a:cs typeface="Century Gothic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681413-D22E-44B1-B3BB-C8FC00A935E9}"/>
              </a:ext>
            </a:extLst>
          </p:cNvPr>
          <p:cNvSpPr/>
          <p:nvPr/>
        </p:nvSpPr>
        <p:spPr>
          <a:xfrm>
            <a:off x="4588890" y="1708914"/>
            <a:ext cx="4142566" cy="432047"/>
          </a:xfrm>
          <a:prstGeom prst="rect">
            <a:avLst/>
          </a:prstGeom>
          <a:solidFill>
            <a:srgbClr val="80A0F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  <a:latin typeface="Century Gothic"/>
                <a:ea typeface="Lato" panose="020F0502020204030203" pitchFamily="34" charset="0"/>
                <a:cs typeface="Century Gothic"/>
              </a:rPr>
              <a:t>No</a:t>
            </a:r>
            <a:endParaRPr lang="en-GB" sz="1800" b="1">
              <a:solidFill>
                <a:schemeClr val="tx1"/>
              </a:solidFill>
              <a:latin typeface="Century Gothic"/>
              <a:ea typeface="Lato" panose="020F0502020204030203" pitchFamily="34" charset="0"/>
              <a:cs typeface="Century Gothic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D7DCD71-72C7-4C2F-A1C6-C354E9ECE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526" y="332656"/>
            <a:ext cx="871804" cy="877900"/>
          </a:xfrm>
          <a:prstGeom prst="rect">
            <a:avLst/>
          </a:prstGeom>
        </p:spPr>
      </p:pic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EF66431D-E730-4458-AAE1-45B406DF2B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751" y="2140961"/>
            <a:ext cx="4176713" cy="400373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These boxes should </a:t>
            </a:r>
            <a:r>
              <a:rPr lang="en-US" dirty="0" err="1"/>
              <a:t>summarise</a:t>
            </a:r>
            <a:r>
              <a:rPr lang="en-US" dirty="0"/>
              <a:t> the main arguments for each side of the question. </a:t>
            </a:r>
          </a:p>
          <a:p>
            <a:pPr lvl="0"/>
            <a:r>
              <a:rPr lang="en-US" dirty="0"/>
              <a:t>The bullet points should be the same </a:t>
            </a:r>
            <a:r>
              <a:rPr lang="en-US" dirty="0" err="1"/>
              <a:t>colour</a:t>
            </a:r>
            <a:r>
              <a:rPr lang="en-US" dirty="0"/>
              <a:t> as the above box.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E40E376C-CDBB-4677-B0EE-B792DF94E3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89463" y="2135646"/>
            <a:ext cx="4141787" cy="400373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These boxes should </a:t>
            </a:r>
            <a:r>
              <a:rPr lang="en-US" dirty="0" err="1"/>
              <a:t>summarise</a:t>
            </a:r>
            <a:r>
              <a:rPr lang="en-US" dirty="0"/>
              <a:t> the main arguments for each side of the question. </a:t>
            </a:r>
          </a:p>
          <a:p>
            <a:pPr lvl="0"/>
            <a:r>
              <a:rPr lang="en-US" dirty="0"/>
              <a:t>The bullet points should be the same </a:t>
            </a:r>
            <a:r>
              <a:rPr lang="en-US" dirty="0" err="1"/>
              <a:t>colour</a:t>
            </a:r>
            <a:r>
              <a:rPr lang="en-US" dirty="0"/>
              <a:t> as the above box.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EEFFCF4-0AFB-410B-8337-96BC925D12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4979" y="5576885"/>
            <a:ext cx="1108396" cy="100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992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eer Launch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751DEF6-C112-4BCD-8EF8-ADB6CE45252E}"/>
              </a:ext>
            </a:extLst>
          </p:cNvPr>
          <p:cNvSpPr/>
          <p:nvPr/>
        </p:nvSpPr>
        <p:spPr>
          <a:xfrm>
            <a:off x="172439" y="3420376"/>
            <a:ext cx="8800676" cy="3259377"/>
          </a:xfrm>
          <a:prstGeom prst="rect">
            <a:avLst/>
          </a:prstGeom>
          <a:solidFill>
            <a:srgbClr val="EF3340">
              <a:alpha val="13000"/>
            </a:srgbClr>
          </a:solidFill>
          <a:ln>
            <a:solidFill>
              <a:srgbClr val="80A0F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F833950-833C-475A-A691-4FE801C347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72875" y="3730469"/>
            <a:ext cx="4278975" cy="267176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</a:lstStyle>
          <a:p>
            <a:pPr lvl="0"/>
            <a:r>
              <a:rPr lang="en-GB" dirty="0"/>
              <a:t>Career spotlight: This is .... He is a .., which means ... 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Click him to hear about how he got into a career in ...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50BE83-20A5-4AD5-9347-F6ED54151A4F}"/>
              </a:ext>
            </a:extLst>
          </p:cNvPr>
          <p:cNvSpPr/>
          <p:nvPr/>
        </p:nvSpPr>
        <p:spPr>
          <a:xfrm>
            <a:off x="163813" y="178249"/>
            <a:ext cx="8800676" cy="3240360"/>
          </a:xfrm>
          <a:prstGeom prst="rect">
            <a:avLst/>
          </a:prstGeom>
          <a:solidFill>
            <a:srgbClr val="80A0F2">
              <a:alpha val="30000"/>
            </a:srgbClr>
          </a:solidFill>
          <a:ln>
            <a:solidFill>
              <a:srgbClr val="80A0F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3C77992-C979-4C00-A915-6251B7797C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528" y="274641"/>
            <a:ext cx="3849545" cy="520349"/>
          </a:xfrm>
        </p:spPr>
        <p:txBody>
          <a:bodyPr/>
          <a:lstStyle>
            <a:lvl1pPr marL="0" marR="0" indent="0" algn="l" rtl="0">
              <a:spcBef>
                <a:spcPts val="0"/>
              </a:spcBef>
              <a:buSzPct val="25000"/>
              <a:buNone/>
              <a:defRPr/>
            </a:lvl1pPr>
          </a:lstStyle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Career Launchpad!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B202AE5B-4974-447F-8ABF-D12E9A89C0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73688" y="846138"/>
            <a:ext cx="3078162" cy="244387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GB"/>
              <a:t>An image relating to the information on the left.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90ACCFD2-7943-4AEF-88F0-D1F867DF1B6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9914" y="3745793"/>
            <a:ext cx="2960687" cy="267247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GB"/>
              <a:t>A screenshot of the video used in Career Spotlight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E4081CE7-9680-41C6-8AA6-ACAF4C6CC7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1610" y="824725"/>
            <a:ext cx="4298950" cy="37384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Learn about…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77652-284D-459B-921E-278C7A439ED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3131" y="6626489"/>
            <a:ext cx="2427287" cy="194845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 dirty="0"/>
              <a:t>Place hyperlink to </a:t>
            </a:r>
            <a:r>
              <a:rPr lang="en-US" dirty="0" err="1"/>
              <a:t>SafeShare</a:t>
            </a:r>
            <a:r>
              <a:rPr lang="en-US" dirty="0"/>
              <a:t> video here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36DFA2-68E5-4B17-8F90-38FBDAC80A1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1610" y="1276255"/>
            <a:ext cx="4699229" cy="2013046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Further information about the topic.</a:t>
            </a:r>
          </a:p>
        </p:txBody>
      </p:sp>
    </p:spTree>
    <p:extLst>
      <p:ext uri="{BB962C8B-B14F-4D97-AF65-F5344CB8AC3E}">
        <p14:creationId xmlns:p14="http://schemas.microsoft.com/office/powerpoint/2010/main" val="1339412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16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image" Target="../media/image16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49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7.xml"/><Relationship Id="rId19" Type="http://schemas.openxmlformats.org/officeDocument/2006/relationships/image" Target="../media/image17.svg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image" Target="../media/image16.pn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63.xml"/><Relationship Id="rId16" Type="http://schemas.openxmlformats.org/officeDocument/2006/relationships/theme" Target="../theme/theme6.xml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19" Type="http://schemas.openxmlformats.org/officeDocument/2006/relationships/image" Target="../media/image17.svg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570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EF9BC2-2E13-49C2-B669-0421AF03A110}"/>
              </a:ext>
            </a:extLst>
          </p:cNvPr>
          <p:cNvSpPr/>
          <p:nvPr/>
        </p:nvSpPr>
        <p:spPr>
          <a:xfrm>
            <a:off x="107505" y="116632"/>
            <a:ext cx="8928992" cy="6624736"/>
          </a:xfrm>
          <a:prstGeom prst="rect">
            <a:avLst/>
          </a:prstGeom>
          <a:noFill/>
          <a:ln w="127000">
            <a:solidFill>
              <a:srgbClr val="608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40D64758-3C7B-4281-A024-F2C77CA5556C}"/>
              </a:ext>
            </a:extLst>
          </p:cNvPr>
          <p:cNvSpPr txBox="1">
            <a:spLocks/>
          </p:cNvSpPr>
          <p:nvPr/>
        </p:nvSpPr>
        <p:spPr>
          <a:xfrm>
            <a:off x="6964893" y="65569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>
                <a:solidFill>
                  <a:srgbClr val="2D2D2D"/>
                </a:solidFill>
                <a:latin typeface="Century Gothic"/>
                <a:ea typeface="Lato" panose="020F0502020204030203" pitchFamily="34" charset="0"/>
                <a:cs typeface="Century Gothic"/>
              </a:rPr>
              <a:t> ©VotesForSchools2020</a:t>
            </a:r>
          </a:p>
        </p:txBody>
      </p:sp>
    </p:spTree>
    <p:extLst>
      <p:ext uri="{BB962C8B-B14F-4D97-AF65-F5344CB8AC3E}">
        <p14:creationId xmlns:p14="http://schemas.microsoft.com/office/powerpoint/2010/main" val="115061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570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EF9BC2-2E13-49C2-B669-0421AF03A110}"/>
              </a:ext>
            </a:extLst>
          </p:cNvPr>
          <p:cNvSpPr/>
          <p:nvPr/>
        </p:nvSpPr>
        <p:spPr>
          <a:xfrm>
            <a:off x="107505" y="116632"/>
            <a:ext cx="8928992" cy="6624736"/>
          </a:xfrm>
          <a:prstGeom prst="rect">
            <a:avLst/>
          </a:prstGeom>
          <a:noFill/>
          <a:ln w="127000">
            <a:solidFill>
              <a:srgbClr val="608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40D64758-3C7B-4281-A024-F2C77CA5556C}"/>
              </a:ext>
            </a:extLst>
          </p:cNvPr>
          <p:cNvSpPr txBox="1">
            <a:spLocks/>
          </p:cNvSpPr>
          <p:nvPr/>
        </p:nvSpPr>
        <p:spPr>
          <a:xfrm>
            <a:off x="6964893" y="65569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>
                <a:solidFill>
                  <a:srgbClr val="2D2D2D"/>
                </a:solidFill>
                <a:latin typeface="Century Gothic"/>
                <a:ea typeface="Lato" panose="020F0502020204030203" pitchFamily="34" charset="0"/>
                <a:cs typeface="Century Gothic"/>
              </a:rPr>
              <a:t> ©VotesForSchools2020</a:t>
            </a:r>
          </a:p>
        </p:txBody>
      </p:sp>
    </p:spTree>
    <p:extLst>
      <p:ext uri="{BB962C8B-B14F-4D97-AF65-F5344CB8AC3E}">
        <p14:creationId xmlns:p14="http://schemas.microsoft.com/office/powerpoint/2010/main" val="41518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570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EF9BC2-2E13-49C2-B669-0421AF03A110}"/>
              </a:ext>
            </a:extLst>
          </p:cNvPr>
          <p:cNvSpPr/>
          <p:nvPr/>
        </p:nvSpPr>
        <p:spPr>
          <a:xfrm>
            <a:off x="107505" y="116632"/>
            <a:ext cx="8928992" cy="6624736"/>
          </a:xfrm>
          <a:prstGeom prst="rect">
            <a:avLst/>
          </a:prstGeom>
          <a:noFill/>
          <a:ln w="127000">
            <a:solidFill>
              <a:srgbClr val="608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40D64758-3C7B-4281-A024-F2C77CA5556C}"/>
              </a:ext>
            </a:extLst>
          </p:cNvPr>
          <p:cNvSpPr txBox="1">
            <a:spLocks/>
          </p:cNvSpPr>
          <p:nvPr/>
        </p:nvSpPr>
        <p:spPr>
          <a:xfrm>
            <a:off x="6964893" y="65569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>
                <a:solidFill>
                  <a:srgbClr val="2D2D2D"/>
                </a:solidFill>
                <a:latin typeface="Century Gothic"/>
                <a:ea typeface="Lato" panose="020F0502020204030203" pitchFamily="34" charset="0"/>
                <a:cs typeface="Century Gothic"/>
              </a:rPr>
              <a:t> ©VotesForSchools2020</a:t>
            </a:r>
          </a:p>
        </p:txBody>
      </p:sp>
    </p:spTree>
    <p:extLst>
      <p:ext uri="{BB962C8B-B14F-4D97-AF65-F5344CB8AC3E}">
        <p14:creationId xmlns:p14="http://schemas.microsoft.com/office/powerpoint/2010/main" val="168881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4B6978E-5347-47B2-A2F5-2B06DA516257}"/>
              </a:ext>
            </a:extLst>
          </p:cNvPr>
          <p:cNvSpPr/>
          <p:nvPr/>
        </p:nvSpPr>
        <p:spPr>
          <a:xfrm>
            <a:off x="0" y="0"/>
            <a:ext cx="9144000" cy="1023729"/>
          </a:xfrm>
          <a:prstGeom prst="rect">
            <a:avLst/>
          </a:prstGeom>
          <a:gradFill flip="none" rotWithShape="1">
            <a:gsLst>
              <a:gs pos="100000">
                <a:srgbClr val="EF3340"/>
              </a:gs>
              <a:gs pos="96000">
                <a:schemeClr val="accent2"/>
              </a:gs>
              <a:gs pos="24800">
                <a:srgbClr val="80A0F2"/>
              </a:gs>
              <a:gs pos="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40D64758-3C7B-4281-A024-F2C77CA5556C}"/>
              </a:ext>
            </a:extLst>
          </p:cNvPr>
          <p:cNvSpPr txBox="1">
            <a:spLocks/>
          </p:cNvSpPr>
          <p:nvPr/>
        </p:nvSpPr>
        <p:spPr>
          <a:xfrm>
            <a:off x="6964893" y="65569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rgbClr val="2D2D2D"/>
                </a:solidFill>
                <a:latin typeface="Century Gothic"/>
                <a:ea typeface="Lato" panose="020F0502020204030203" pitchFamily="34" charset="0"/>
                <a:cs typeface="Century Gothic"/>
              </a:rPr>
              <a:t> ©VotesforSchools2021</a:t>
            </a:r>
          </a:p>
        </p:txBody>
      </p:sp>
      <p:pic>
        <p:nvPicPr>
          <p:cNvPr id="10" name="Picture 9" descr="A picture containing fence&#10;&#10;Description automatically generated">
            <a:extLst>
              <a:ext uri="{FF2B5EF4-FFF2-40B4-BE49-F238E27FC236}">
                <a16:creationId xmlns:a16="http://schemas.microsoft.com/office/drawing/2014/main" id="{8B6F91A2-6645-4CE0-8E14-4F26BA53247F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50000"/>
          </a:blip>
          <a:stretch>
            <a:fillRect/>
          </a:stretch>
        </p:blipFill>
        <p:spPr>
          <a:xfrm>
            <a:off x="29047" y="-15939"/>
            <a:ext cx="6101081" cy="6913518"/>
          </a:xfrm>
          <a:prstGeom prst="rect">
            <a:avLst/>
          </a:prstGeom>
        </p:spPr>
      </p:pic>
      <p:pic>
        <p:nvPicPr>
          <p:cNvPr id="3" name="Picture 2" descr="A picture containing clock&#10;&#10;Description automatically generated">
            <a:extLst>
              <a:ext uri="{FF2B5EF4-FFF2-40B4-BE49-F238E27FC236}">
                <a16:creationId xmlns:a16="http://schemas.microsoft.com/office/drawing/2014/main" id="{00ACE46D-556D-4CC1-9FE7-8FDF364E19B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788" y="110696"/>
            <a:ext cx="747652" cy="80233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A2404C1-C9C7-4E34-8258-6FE232ABF504}"/>
              </a:ext>
            </a:extLst>
          </p:cNvPr>
          <p:cNvPicPr>
            <a:picLocks noChangeAspect="1"/>
          </p:cNvPicPr>
          <p:nvPr/>
        </p:nvPicPr>
        <p:blipFill>
          <a:blip r:embed="rId15">
            <a:alphaModFix amt="32000"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391057">
            <a:off x="601027" y="-177752"/>
            <a:ext cx="4761052" cy="747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2989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66DD59A-B91A-424A-AB8B-BD86A4FBD1DF}"/>
              </a:ext>
            </a:extLst>
          </p:cNvPr>
          <p:cNvSpPr/>
          <p:nvPr/>
        </p:nvSpPr>
        <p:spPr>
          <a:xfrm>
            <a:off x="0" y="0"/>
            <a:ext cx="9144000" cy="1023729"/>
          </a:xfrm>
          <a:prstGeom prst="rect">
            <a:avLst/>
          </a:prstGeom>
          <a:gradFill flip="none" rotWithShape="1">
            <a:gsLst>
              <a:gs pos="75000">
                <a:srgbClr val="BC66ED"/>
              </a:gs>
              <a:gs pos="25000">
                <a:srgbClr val="9AE7D7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pic>
        <p:nvPicPr>
          <p:cNvPr id="7" name="Picture 6" descr="A picture containing clock&#10;&#10;Description automatically generated">
            <a:extLst>
              <a:ext uri="{FF2B5EF4-FFF2-40B4-BE49-F238E27FC236}">
                <a16:creationId xmlns:a16="http://schemas.microsoft.com/office/drawing/2014/main" id="{778BAA1F-43E2-46C7-BD24-99EEDF8FD2C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788" y="110696"/>
            <a:ext cx="747652" cy="802337"/>
          </a:xfrm>
          <a:prstGeom prst="rect">
            <a:avLst/>
          </a:prstGeom>
        </p:spPr>
      </p:pic>
      <p:pic>
        <p:nvPicPr>
          <p:cNvPr id="11" name="Picture 10" descr="A picture containing fence&#10;&#10;Description automatically generated">
            <a:extLst>
              <a:ext uri="{FF2B5EF4-FFF2-40B4-BE49-F238E27FC236}">
                <a16:creationId xmlns:a16="http://schemas.microsoft.com/office/drawing/2014/main" id="{56EED70A-0DFF-4588-AB7B-EA2C58900100}"/>
              </a:ext>
            </a:extLst>
          </p:cNvPr>
          <p:cNvPicPr>
            <a:picLocks noChangeAspect="1"/>
          </p:cNvPicPr>
          <p:nvPr/>
        </p:nvPicPr>
        <p:blipFill>
          <a:blip r:embed="rId17">
            <a:alphaModFix amt="50000"/>
          </a:blip>
          <a:stretch>
            <a:fillRect/>
          </a:stretch>
        </p:blipFill>
        <p:spPr>
          <a:xfrm>
            <a:off x="29047" y="-15939"/>
            <a:ext cx="6101081" cy="6913518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D946DFF-9128-46DB-B270-F6E0E4CF0B49}"/>
              </a:ext>
            </a:extLst>
          </p:cNvPr>
          <p:cNvPicPr>
            <a:picLocks noChangeAspect="1"/>
          </p:cNvPicPr>
          <p:nvPr/>
        </p:nvPicPr>
        <p:blipFill>
          <a:blip r:embed="rId18">
            <a:alphaModFix amt="32000"/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391057">
            <a:off x="571361" y="-186064"/>
            <a:ext cx="4761052" cy="7474076"/>
          </a:xfrm>
          <a:prstGeom prst="rect">
            <a:avLst/>
          </a:prstGeom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40D64758-3C7B-4281-A024-F2C77CA5556C}"/>
              </a:ext>
            </a:extLst>
          </p:cNvPr>
          <p:cNvSpPr txBox="1">
            <a:spLocks/>
          </p:cNvSpPr>
          <p:nvPr/>
        </p:nvSpPr>
        <p:spPr>
          <a:xfrm>
            <a:off x="6964893" y="65569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rgbClr val="2D2D2D"/>
                </a:solidFill>
                <a:latin typeface="Century Gothic"/>
                <a:ea typeface="Lato" panose="020F0502020204030203" pitchFamily="34" charset="0"/>
                <a:cs typeface="Century Gothic"/>
              </a:rPr>
              <a:t> ©VotesforSchools2021</a:t>
            </a:r>
          </a:p>
        </p:txBody>
      </p:sp>
    </p:spTree>
    <p:extLst>
      <p:ext uri="{BB962C8B-B14F-4D97-AF65-F5344CB8AC3E}">
        <p14:creationId xmlns:p14="http://schemas.microsoft.com/office/powerpoint/2010/main" val="20563904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22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F59CA28-31C6-4E61-BA6C-2FFE0361A25A}"/>
              </a:ext>
            </a:extLst>
          </p:cNvPr>
          <p:cNvSpPr/>
          <p:nvPr/>
        </p:nvSpPr>
        <p:spPr>
          <a:xfrm>
            <a:off x="0" y="0"/>
            <a:ext cx="9144000" cy="1023729"/>
          </a:xfrm>
          <a:prstGeom prst="rect">
            <a:avLst/>
          </a:prstGeom>
          <a:gradFill flip="none" rotWithShape="1">
            <a:gsLst>
              <a:gs pos="35000">
                <a:srgbClr val="80DBE0"/>
              </a:gs>
              <a:gs pos="65000">
                <a:srgbClr val="DC449E"/>
              </a:gs>
              <a:gs pos="0">
                <a:srgbClr val="42CACA"/>
              </a:gs>
              <a:gs pos="100000">
                <a:srgbClr val="B919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pic>
        <p:nvPicPr>
          <p:cNvPr id="7" name="Picture 6" descr="A picture containing clock&#10;&#10;Description automatically generated">
            <a:extLst>
              <a:ext uri="{FF2B5EF4-FFF2-40B4-BE49-F238E27FC236}">
                <a16:creationId xmlns:a16="http://schemas.microsoft.com/office/drawing/2014/main" id="{04B1E461-D547-4964-9702-F63AD1D7D7B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788" y="110695"/>
            <a:ext cx="747652" cy="802337"/>
          </a:xfrm>
          <a:prstGeom prst="rect">
            <a:avLst/>
          </a:prstGeom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9FA7106B-C09B-4DB1-AD44-95BC8F6AEDD7}"/>
              </a:ext>
            </a:extLst>
          </p:cNvPr>
          <p:cNvSpPr txBox="1">
            <a:spLocks/>
          </p:cNvSpPr>
          <p:nvPr/>
        </p:nvSpPr>
        <p:spPr>
          <a:xfrm>
            <a:off x="6964893" y="65569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>
                <a:solidFill>
                  <a:srgbClr val="2D2D2D"/>
                </a:solidFill>
                <a:latin typeface="Century Gothic"/>
                <a:ea typeface="Lato" panose="020F0502020204030203" pitchFamily="34" charset="0"/>
                <a:cs typeface="Century Gothic"/>
              </a:rPr>
              <a:t> ©VotesforColleges2020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B7323FA-0335-4387-9E5F-4D038578D03B}"/>
              </a:ext>
            </a:extLst>
          </p:cNvPr>
          <p:cNvPicPr>
            <a:picLocks noChangeAspect="1"/>
          </p:cNvPicPr>
          <p:nvPr/>
        </p:nvPicPr>
        <p:blipFill>
          <a:blip r:embed="rId18">
            <a:alphaModFix amt="32000"/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391057">
            <a:off x="601027" y="-177752"/>
            <a:ext cx="4761052" cy="7474076"/>
          </a:xfrm>
          <a:prstGeom prst="rect">
            <a:avLst/>
          </a:prstGeom>
        </p:spPr>
      </p:pic>
      <p:pic>
        <p:nvPicPr>
          <p:cNvPr id="13" name="Picture 12" descr="A picture containing fence&#10;&#10;Description automatically generated">
            <a:extLst>
              <a:ext uri="{FF2B5EF4-FFF2-40B4-BE49-F238E27FC236}">
                <a16:creationId xmlns:a16="http://schemas.microsoft.com/office/drawing/2014/main" id="{A323FCAD-2899-4852-B69B-ACDA12AB6C6A}"/>
              </a:ext>
            </a:extLst>
          </p:cNvPr>
          <p:cNvPicPr>
            <a:picLocks noChangeAspect="1"/>
          </p:cNvPicPr>
          <p:nvPr/>
        </p:nvPicPr>
        <p:blipFill>
          <a:blip r:embed="rId20">
            <a:alphaModFix amt="50000"/>
          </a:blip>
          <a:stretch>
            <a:fillRect/>
          </a:stretch>
        </p:blipFill>
        <p:spPr>
          <a:xfrm>
            <a:off x="29047" y="-15939"/>
            <a:ext cx="6101081" cy="691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977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44.png"/><Relationship Id="rId5" Type="http://schemas.openxmlformats.org/officeDocument/2006/relationships/hyperlink" Target="https://childrenscommissioner.gov.uk/thebigask/" TargetMode="Externa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jp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jp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51.png"/><Relationship Id="rId11" Type="http://schemas.openxmlformats.org/officeDocument/2006/relationships/image" Target="../media/image45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6.png"/><Relationship Id="rId7" Type="http://schemas.openxmlformats.org/officeDocument/2006/relationships/hyperlink" Target="https://safeshare.tv/x/rHV4b5iwwm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10" Type="http://schemas.openxmlformats.org/officeDocument/2006/relationships/image" Target="../media/image44.png"/><Relationship Id="rId4" Type="http://schemas.openxmlformats.org/officeDocument/2006/relationships/image" Target="../media/image57.svg"/><Relationship Id="rId9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13" Type="http://schemas.openxmlformats.org/officeDocument/2006/relationships/image" Target="../media/image70.gif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64.sv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5" Type="http://schemas.openxmlformats.org/officeDocument/2006/relationships/image" Target="../media/image47.png"/><Relationship Id="rId10" Type="http://schemas.openxmlformats.org/officeDocument/2006/relationships/image" Target="../media/image68.gif"/><Relationship Id="rId4" Type="http://schemas.openxmlformats.org/officeDocument/2006/relationships/image" Target="../media/image62.svg"/><Relationship Id="rId9" Type="http://schemas.openxmlformats.org/officeDocument/2006/relationships/image" Target="../media/image67.jpeg"/><Relationship Id="rId14" Type="http://schemas.openxmlformats.org/officeDocument/2006/relationships/image" Target="../media/image71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svg"/><Relationship Id="rId3" Type="http://schemas.openxmlformats.org/officeDocument/2006/relationships/image" Target="../media/image44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74.jpeg"/><Relationship Id="rId5" Type="http://schemas.openxmlformats.org/officeDocument/2006/relationships/image" Target="../media/image73.svg"/><Relationship Id="rId10" Type="http://schemas.openxmlformats.org/officeDocument/2006/relationships/image" Target="../media/image47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svg"/><Relationship Id="rId13" Type="http://schemas.openxmlformats.org/officeDocument/2006/relationships/image" Target="../media/image86.png"/><Relationship Id="rId18" Type="http://schemas.openxmlformats.org/officeDocument/2006/relationships/image" Target="../media/image89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67.jpeg"/><Relationship Id="rId17" Type="http://schemas.openxmlformats.org/officeDocument/2006/relationships/image" Target="../media/image88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87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81.svg"/><Relationship Id="rId11" Type="http://schemas.openxmlformats.org/officeDocument/2006/relationships/hyperlink" Target="https://safeshare.tv/x/ss6079584372fe7" TargetMode="External"/><Relationship Id="rId5" Type="http://schemas.openxmlformats.org/officeDocument/2006/relationships/image" Target="../media/image80.png"/><Relationship Id="rId15" Type="http://schemas.openxmlformats.org/officeDocument/2006/relationships/hyperlink" Target="https://childrenscommissioner.gov.uk/thebigask/" TargetMode="External"/><Relationship Id="rId10" Type="http://schemas.openxmlformats.org/officeDocument/2006/relationships/image" Target="../media/image85.svg"/><Relationship Id="rId19" Type="http://schemas.openxmlformats.org/officeDocument/2006/relationships/image" Target="../media/image90.png"/><Relationship Id="rId4" Type="http://schemas.openxmlformats.org/officeDocument/2006/relationships/image" Target="../media/image79.svg"/><Relationship Id="rId9" Type="http://schemas.openxmlformats.org/officeDocument/2006/relationships/image" Target="../media/image84.png"/><Relationship Id="rId14" Type="http://schemas.openxmlformats.org/officeDocument/2006/relationships/hyperlink" Target="https://www.childrenscommissioner.gov.uk/thebigas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A607CD10-FECC-4288-B678-398FDF8E62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75" t="13448" r="54702" b="44163"/>
          <a:stretch/>
        </p:blipFill>
        <p:spPr>
          <a:xfrm>
            <a:off x="5081021" y="1135599"/>
            <a:ext cx="3910551" cy="3863411"/>
          </a:xfrm>
          <a:prstGeom prst="rect">
            <a:avLst/>
          </a:prstGeom>
        </p:spPr>
      </p:pic>
      <p:sp>
        <p:nvSpPr>
          <p:cNvPr id="17" name="Rectangle: Rounded Corners 33">
            <a:extLst>
              <a:ext uri="{FF2B5EF4-FFF2-40B4-BE49-F238E27FC236}">
                <a16:creationId xmlns:a16="http://schemas.microsoft.com/office/drawing/2014/main" id="{081C2B08-F87D-4567-9927-D8C3693800A9}"/>
              </a:ext>
            </a:extLst>
          </p:cNvPr>
          <p:cNvSpPr/>
          <p:nvPr/>
        </p:nvSpPr>
        <p:spPr>
          <a:xfrm>
            <a:off x="152428" y="1238461"/>
            <a:ext cx="4774238" cy="2936138"/>
          </a:xfrm>
          <a:custGeom>
            <a:avLst/>
            <a:gdLst>
              <a:gd name="connsiteX0" fmla="*/ 0 w 4774238"/>
              <a:gd name="connsiteY0" fmla="*/ 0 h 2936138"/>
              <a:gd name="connsiteX1" fmla="*/ 538807 w 4774238"/>
              <a:gd name="connsiteY1" fmla="*/ 0 h 2936138"/>
              <a:gd name="connsiteX2" fmla="*/ 1268583 w 4774238"/>
              <a:gd name="connsiteY2" fmla="*/ 0 h 2936138"/>
              <a:gd name="connsiteX3" fmla="*/ 2046102 w 4774238"/>
              <a:gd name="connsiteY3" fmla="*/ 0 h 2936138"/>
              <a:gd name="connsiteX4" fmla="*/ 2728136 w 4774238"/>
              <a:gd name="connsiteY4" fmla="*/ 0 h 2936138"/>
              <a:gd name="connsiteX5" fmla="*/ 3314685 w 4774238"/>
              <a:gd name="connsiteY5" fmla="*/ 0 h 2936138"/>
              <a:gd name="connsiteX6" fmla="*/ 3996719 w 4774238"/>
              <a:gd name="connsiteY6" fmla="*/ 0 h 2936138"/>
              <a:gd name="connsiteX7" fmla="*/ 4774238 w 4774238"/>
              <a:gd name="connsiteY7" fmla="*/ 0 h 2936138"/>
              <a:gd name="connsiteX8" fmla="*/ 4774238 w 4774238"/>
              <a:gd name="connsiteY8" fmla="*/ 557866 h 2936138"/>
              <a:gd name="connsiteX9" fmla="*/ 4774238 w 4774238"/>
              <a:gd name="connsiteY9" fmla="*/ 1174455 h 2936138"/>
              <a:gd name="connsiteX10" fmla="*/ 4774238 w 4774238"/>
              <a:gd name="connsiteY10" fmla="*/ 1673599 h 2936138"/>
              <a:gd name="connsiteX11" fmla="*/ 4774238 w 4774238"/>
              <a:gd name="connsiteY11" fmla="*/ 2172742 h 2936138"/>
              <a:gd name="connsiteX12" fmla="*/ 4774238 w 4774238"/>
              <a:gd name="connsiteY12" fmla="*/ 2936138 h 2936138"/>
              <a:gd name="connsiteX13" fmla="*/ 4187689 w 4774238"/>
              <a:gd name="connsiteY13" fmla="*/ 2936138 h 2936138"/>
              <a:gd name="connsiteX14" fmla="*/ 3505655 w 4774238"/>
              <a:gd name="connsiteY14" fmla="*/ 2936138 h 2936138"/>
              <a:gd name="connsiteX15" fmla="*/ 2728136 w 4774238"/>
              <a:gd name="connsiteY15" fmla="*/ 2936138 h 2936138"/>
              <a:gd name="connsiteX16" fmla="*/ 2093844 w 4774238"/>
              <a:gd name="connsiteY16" fmla="*/ 2936138 h 2936138"/>
              <a:gd name="connsiteX17" fmla="*/ 1555038 w 4774238"/>
              <a:gd name="connsiteY17" fmla="*/ 2936138 h 2936138"/>
              <a:gd name="connsiteX18" fmla="*/ 1016231 w 4774238"/>
              <a:gd name="connsiteY18" fmla="*/ 2936138 h 2936138"/>
              <a:gd name="connsiteX19" fmla="*/ 0 w 4774238"/>
              <a:gd name="connsiteY19" fmla="*/ 2936138 h 2936138"/>
              <a:gd name="connsiteX20" fmla="*/ 0 w 4774238"/>
              <a:gd name="connsiteY20" fmla="*/ 2290188 h 2936138"/>
              <a:gd name="connsiteX21" fmla="*/ 0 w 4774238"/>
              <a:gd name="connsiteY21" fmla="*/ 1644237 h 2936138"/>
              <a:gd name="connsiteX22" fmla="*/ 0 w 4774238"/>
              <a:gd name="connsiteY22" fmla="*/ 1115732 h 2936138"/>
              <a:gd name="connsiteX23" fmla="*/ 0 w 4774238"/>
              <a:gd name="connsiteY23" fmla="*/ 557866 h 2936138"/>
              <a:gd name="connsiteX24" fmla="*/ 0 w 4774238"/>
              <a:gd name="connsiteY24" fmla="*/ 0 h 293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774238" h="2936138" fill="none" extrusionOk="0">
                <a:moveTo>
                  <a:pt x="0" y="0"/>
                </a:moveTo>
                <a:cubicBezTo>
                  <a:pt x="222269" y="5436"/>
                  <a:pt x="365081" y="26656"/>
                  <a:pt x="538807" y="0"/>
                </a:cubicBezTo>
                <a:cubicBezTo>
                  <a:pt x="712533" y="-26656"/>
                  <a:pt x="1050240" y="-17859"/>
                  <a:pt x="1268583" y="0"/>
                </a:cubicBezTo>
                <a:cubicBezTo>
                  <a:pt x="1486926" y="17859"/>
                  <a:pt x="1845201" y="29126"/>
                  <a:pt x="2046102" y="0"/>
                </a:cubicBezTo>
                <a:cubicBezTo>
                  <a:pt x="2247003" y="-29126"/>
                  <a:pt x="2510384" y="-24574"/>
                  <a:pt x="2728136" y="0"/>
                </a:cubicBezTo>
                <a:cubicBezTo>
                  <a:pt x="2945888" y="24574"/>
                  <a:pt x="3073973" y="8781"/>
                  <a:pt x="3314685" y="0"/>
                </a:cubicBezTo>
                <a:cubicBezTo>
                  <a:pt x="3555397" y="-8781"/>
                  <a:pt x="3689483" y="5457"/>
                  <a:pt x="3996719" y="0"/>
                </a:cubicBezTo>
                <a:cubicBezTo>
                  <a:pt x="4303955" y="-5457"/>
                  <a:pt x="4560348" y="-33417"/>
                  <a:pt x="4774238" y="0"/>
                </a:cubicBezTo>
                <a:cubicBezTo>
                  <a:pt x="4797656" y="176023"/>
                  <a:pt x="4799321" y="388796"/>
                  <a:pt x="4774238" y="557866"/>
                </a:cubicBezTo>
                <a:cubicBezTo>
                  <a:pt x="4749155" y="726936"/>
                  <a:pt x="4799156" y="1001779"/>
                  <a:pt x="4774238" y="1174455"/>
                </a:cubicBezTo>
                <a:cubicBezTo>
                  <a:pt x="4749320" y="1347131"/>
                  <a:pt x="4757190" y="1424608"/>
                  <a:pt x="4774238" y="1673599"/>
                </a:cubicBezTo>
                <a:cubicBezTo>
                  <a:pt x="4791286" y="1922590"/>
                  <a:pt x="4779371" y="1935423"/>
                  <a:pt x="4774238" y="2172742"/>
                </a:cubicBezTo>
                <a:cubicBezTo>
                  <a:pt x="4769105" y="2410061"/>
                  <a:pt x="4750661" y="2674143"/>
                  <a:pt x="4774238" y="2936138"/>
                </a:cubicBezTo>
                <a:cubicBezTo>
                  <a:pt x="4564857" y="2962968"/>
                  <a:pt x="4319715" y="2919714"/>
                  <a:pt x="4187689" y="2936138"/>
                </a:cubicBezTo>
                <a:cubicBezTo>
                  <a:pt x="4055663" y="2952562"/>
                  <a:pt x="3722848" y="2939562"/>
                  <a:pt x="3505655" y="2936138"/>
                </a:cubicBezTo>
                <a:cubicBezTo>
                  <a:pt x="3288462" y="2932714"/>
                  <a:pt x="2943903" y="2950063"/>
                  <a:pt x="2728136" y="2936138"/>
                </a:cubicBezTo>
                <a:cubicBezTo>
                  <a:pt x="2512369" y="2922213"/>
                  <a:pt x="2294339" y="2930951"/>
                  <a:pt x="2093844" y="2936138"/>
                </a:cubicBezTo>
                <a:cubicBezTo>
                  <a:pt x="1893349" y="2941325"/>
                  <a:pt x="1774072" y="2939963"/>
                  <a:pt x="1555038" y="2936138"/>
                </a:cubicBezTo>
                <a:cubicBezTo>
                  <a:pt x="1336004" y="2932313"/>
                  <a:pt x="1212172" y="2944405"/>
                  <a:pt x="1016231" y="2936138"/>
                </a:cubicBezTo>
                <a:cubicBezTo>
                  <a:pt x="820290" y="2927871"/>
                  <a:pt x="247860" y="2969197"/>
                  <a:pt x="0" y="2936138"/>
                </a:cubicBezTo>
                <a:cubicBezTo>
                  <a:pt x="-23991" y="2703091"/>
                  <a:pt x="-25680" y="2497537"/>
                  <a:pt x="0" y="2290188"/>
                </a:cubicBezTo>
                <a:cubicBezTo>
                  <a:pt x="25680" y="2082839"/>
                  <a:pt x="-17227" y="1787000"/>
                  <a:pt x="0" y="1644237"/>
                </a:cubicBezTo>
                <a:cubicBezTo>
                  <a:pt x="17227" y="1501474"/>
                  <a:pt x="-10400" y="1228074"/>
                  <a:pt x="0" y="1115732"/>
                </a:cubicBezTo>
                <a:cubicBezTo>
                  <a:pt x="10400" y="1003391"/>
                  <a:pt x="4502" y="774732"/>
                  <a:pt x="0" y="557866"/>
                </a:cubicBezTo>
                <a:cubicBezTo>
                  <a:pt x="-4502" y="341000"/>
                  <a:pt x="11009" y="143200"/>
                  <a:pt x="0" y="0"/>
                </a:cubicBezTo>
                <a:close/>
              </a:path>
              <a:path w="4774238" h="2936138" stroke="0" extrusionOk="0">
                <a:moveTo>
                  <a:pt x="0" y="0"/>
                </a:moveTo>
                <a:cubicBezTo>
                  <a:pt x="210551" y="-20365"/>
                  <a:pt x="355831" y="12290"/>
                  <a:pt x="682034" y="0"/>
                </a:cubicBezTo>
                <a:cubicBezTo>
                  <a:pt x="1008237" y="-12290"/>
                  <a:pt x="1088204" y="-1702"/>
                  <a:pt x="1268583" y="0"/>
                </a:cubicBezTo>
                <a:cubicBezTo>
                  <a:pt x="1448962" y="1702"/>
                  <a:pt x="1763429" y="-766"/>
                  <a:pt x="2046102" y="0"/>
                </a:cubicBezTo>
                <a:cubicBezTo>
                  <a:pt x="2328775" y="766"/>
                  <a:pt x="2590530" y="6094"/>
                  <a:pt x="2775878" y="0"/>
                </a:cubicBezTo>
                <a:cubicBezTo>
                  <a:pt x="2961226" y="-6094"/>
                  <a:pt x="3173191" y="-29637"/>
                  <a:pt x="3410170" y="0"/>
                </a:cubicBezTo>
                <a:cubicBezTo>
                  <a:pt x="3647149" y="29637"/>
                  <a:pt x="3740164" y="-18916"/>
                  <a:pt x="3996719" y="0"/>
                </a:cubicBezTo>
                <a:cubicBezTo>
                  <a:pt x="4253274" y="18916"/>
                  <a:pt x="4554719" y="-36230"/>
                  <a:pt x="4774238" y="0"/>
                </a:cubicBezTo>
                <a:cubicBezTo>
                  <a:pt x="4801183" y="204178"/>
                  <a:pt x="4783238" y="457707"/>
                  <a:pt x="4774238" y="645950"/>
                </a:cubicBezTo>
                <a:cubicBezTo>
                  <a:pt x="4765239" y="834193"/>
                  <a:pt x="4788143" y="977905"/>
                  <a:pt x="4774238" y="1174455"/>
                </a:cubicBezTo>
                <a:cubicBezTo>
                  <a:pt x="4760333" y="1371006"/>
                  <a:pt x="4758046" y="1530850"/>
                  <a:pt x="4774238" y="1761683"/>
                </a:cubicBezTo>
                <a:cubicBezTo>
                  <a:pt x="4790430" y="1992516"/>
                  <a:pt x="4775227" y="2108887"/>
                  <a:pt x="4774238" y="2348910"/>
                </a:cubicBezTo>
                <a:cubicBezTo>
                  <a:pt x="4773249" y="2588933"/>
                  <a:pt x="4759894" y="2699789"/>
                  <a:pt x="4774238" y="2936138"/>
                </a:cubicBezTo>
                <a:cubicBezTo>
                  <a:pt x="4635321" y="2945842"/>
                  <a:pt x="4368542" y="2948282"/>
                  <a:pt x="4139946" y="2936138"/>
                </a:cubicBezTo>
                <a:cubicBezTo>
                  <a:pt x="3911350" y="2923994"/>
                  <a:pt x="3540179" y="2925491"/>
                  <a:pt x="3362428" y="2936138"/>
                </a:cubicBezTo>
                <a:cubicBezTo>
                  <a:pt x="3184677" y="2946785"/>
                  <a:pt x="2766786" y="2925190"/>
                  <a:pt x="2584909" y="2936138"/>
                </a:cubicBezTo>
                <a:cubicBezTo>
                  <a:pt x="2403032" y="2947086"/>
                  <a:pt x="2263197" y="2943985"/>
                  <a:pt x="1950617" y="2936138"/>
                </a:cubicBezTo>
                <a:cubicBezTo>
                  <a:pt x="1638037" y="2928291"/>
                  <a:pt x="1555172" y="2954969"/>
                  <a:pt x="1411810" y="2936138"/>
                </a:cubicBezTo>
                <a:cubicBezTo>
                  <a:pt x="1268448" y="2917307"/>
                  <a:pt x="916106" y="2919343"/>
                  <a:pt x="634292" y="2936138"/>
                </a:cubicBezTo>
                <a:cubicBezTo>
                  <a:pt x="352478" y="2952933"/>
                  <a:pt x="156279" y="2928297"/>
                  <a:pt x="0" y="2936138"/>
                </a:cubicBezTo>
                <a:cubicBezTo>
                  <a:pt x="15285" y="2756619"/>
                  <a:pt x="-400" y="2640294"/>
                  <a:pt x="0" y="2436995"/>
                </a:cubicBezTo>
                <a:cubicBezTo>
                  <a:pt x="400" y="2233696"/>
                  <a:pt x="25300" y="2160076"/>
                  <a:pt x="0" y="1908490"/>
                </a:cubicBezTo>
                <a:cubicBezTo>
                  <a:pt x="-25300" y="1656904"/>
                  <a:pt x="-15835" y="1606206"/>
                  <a:pt x="0" y="1350623"/>
                </a:cubicBezTo>
                <a:cubicBezTo>
                  <a:pt x="15835" y="1095040"/>
                  <a:pt x="17944" y="1025789"/>
                  <a:pt x="0" y="851480"/>
                </a:cubicBezTo>
                <a:cubicBezTo>
                  <a:pt x="-17944" y="677171"/>
                  <a:pt x="26190" y="386183"/>
                  <a:pt x="0" y="0"/>
                </a:cubicBezTo>
                <a:close/>
              </a:path>
            </a:pathLst>
          </a:custGeom>
          <a:solidFill>
            <a:schemeClr val="bg2">
              <a:alpha val="89804"/>
            </a:schemeClr>
          </a:solidFill>
          <a:ln w="28575">
            <a:solidFill>
              <a:schemeClr val="tx2"/>
            </a:solidFill>
            <a:extLst>
              <a:ext uri="{C807C97D-BFC1-408E-A445-0C87EB9F89A2}">
                <ask:lineSketchStyleProps xmlns:ask="http://schemas.microsoft.com/office/drawing/2018/sketchyshapes" sd="317537320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This session will cover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:</a:t>
            </a:r>
          </a:p>
          <a:p>
            <a:pPr marL="285750" indent="-285750">
              <a:lnSpc>
                <a:spcPct val="150000"/>
              </a:lnSpc>
              <a:buBlip>
                <a:blip r:embed="rId4"/>
              </a:buBlip>
            </a:pP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Thought of the Week: </a:t>
            </a:r>
            <a:r>
              <a:rPr lang="en-GB" sz="1600" i="1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Will you take part in the largest youth survey?</a:t>
            </a:r>
          </a:p>
          <a:p>
            <a:pPr marL="285750" indent="-285750">
              <a:lnSpc>
                <a:spcPct val="150000"/>
              </a:lnSpc>
              <a:buBlip>
                <a:blip r:embed="rId4"/>
              </a:buBlip>
            </a:pP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Be informed: Who is the Children’s Commissioner?</a:t>
            </a:r>
          </a:p>
          <a:p>
            <a:pPr marL="285750" indent="-285750">
              <a:lnSpc>
                <a:spcPct val="150000"/>
              </a:lnSpc>
              <a:buBlip>
                <a:blip r:embed="rId4"/>
              </a:buBlip>
            </a:pP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Be curious: What is The Big Ask?</a:t>
            </a:r>
          </a:p>
          <a:p>
            <a:pPr marL="285750" indent="-285750">
              <a:lnSpc>
                <a:spcPct val="150000"/>
              </a:lnSpc>
              <a:buBlip>
                <a:blip r:embed="rId4"/>
              </a:buBlip>
            </a:pP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Be heard: How can you get involved?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68025EAA-562A-4F83-97D6-6E21277047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0880" y="241911"/>
            <a:ext cx="7739062" cy="571500"/>
          </a:xfrm>
        </p:spPr>
        <p:txBody>
          <a:bodyPr/>
          <a:lstStyle/>
          <a:p>
            <a:r>
              <a:rPr lang="en-GB" dirty="0"/>
              <a:t>Coming up this week… </a:t>
            </a:r>
          </a:p>
        </p:txBody>
      </p:sp>
      <p:sp>
        <p:nvSpPr>
          <p:cNvPr id="6" name="Rectangle: Rounded Corners 33">
            <a:extLst>
              <a:ext uri="{FF2B5EF4-FFF2-40B4-BE49-F238E27FC236}">
                <a16:creationId xmlns:a16="http://schemas.microsoft.com/office/drawing/2014/main" id="{99EDCB29-B7E7-4404-9B95-AE557E245687}"/>
              </a:ext>
            </a:extLst>
          </p:cNvPr>
          <p:cNvSpPr/>
          <p:nvPr/>
        </p:nvSpPr>
        <p:spPr>
          <a:xfrm>
            <a:off x="152428" y="5684989"/>
            <a:ext cx="4774238" cy="986970"/>
          </a:xfrm>
          <a:custGeom>
            <a:avLst/>
            <a:gdLst>
              <a:gd name="connsiteX0" fmla="*/ 0 w 4774238"/>
              <a:gd name="connsiteY0" fmla="*/ 0 h 986970"/>
              <a:gd name="connsiteX1" fmla="*/ 538807 w 4774238"/>
              <a:gd name="connsiteY1" fmla="*/ 0 h 986970"/>
              <a:gd name="connsiteX2" fmla="*/ 1316326 w 4774238"/>
              <a:gd name="connsiteY2" fmla="*/ 0 h 986970"/>
              <a:gd name="connsiteX3" fmla="*/ 1950617 w 4774238"/>
              <a:gd name="connsiteY3" fmla="*/ 0 h 986970"/>
              <a:gd name="connsiteX4" fmla="*/ 2489424 w 4774238"/>
              <a:gd name="connsiteY4" fmla="*/ 0 h 986970"/>
              <a:gd name="connsiteX5" fmla="*/ 3171458 w 4774238"/>
              <a:gd name="connsiteY5" fmla="*/ 0 h 986970"/>
              <a:gd name="connsiteX6" fmla="*/ 3758007 w 4774238"/>
              <a:gd name="connsiteY6" fmla="*/ 0 h 986970"/>
              <a:gd name="connsiteX7" fmla="*/ 4774238 w 4774238"/>
              <a:gd name="connsiteY7" fmla="*/ 0 h 986970"/>
              <a:gd name="connsiteX8" fmla="*/ 4774238 w 4774238"/>
              <a:gd name="connsiteY8" fmla="*/ 493485 h 986970"/>
              <a:gd name="connsiteX9" fmla="*/ 4774238 w 4774238"/>
              <a:gd name="connsiteY9" fmla="*/ 986970 h 986970"/>
              <a:gd name="connsiteX10" fmla="*/ 4187689 w 4774238"/>
              <a:gd name="connsiteY10" fmla="*/ 986970 h 986970"/>
              <a:gd name="connsiteX11" fmla="*/ 3648882 w 4774238"/>
              <a:gd name="connsiteY11" fmla="*/ 986970 h 986970"/>
              <a:gd name="connsiteX12" fmla="*/ 3014590 w 4774238"/>
              <a:gd name="connsiteY12" fmla="*/ 986970 h 986970"/>
              <a:gd name="connsiteX13" fmla="*/ 2428041 w 4774238"/>
              <a:gd name="connsiteY13" fmla="*/ 986970 h 986970"/>
              <a:gd name="connsiteX14" fmla="*/ 1841492 w 4774238"/>
              <a:gd name="connsiteY14" fmla="*/ 986970 h 986970"/>
              <a:gd name="connsiteX15" fmla="*/ 1111715 w 4774238"/>
              <a:gd name="connsiteY15" fmla="*/ 986970 h 986970"/>
              <a:gd name="connsiteX16" fmla="*/ 0 w 4774238"/>
              <a:gd name="connsiteY16" fmla="*/ 986970 h 986970"/>
              <a:gd name="connsiteX17" fmla="*/ 0 w 4774238"/>
              <a:gd name="connsiteY17" fmla="*/ 473746 h 986970"/>
              <a:gd name="connsiteX18" fmla="*/ 0 w 4774238"/>
              <a:gd name="connsiteY18" fmla="*/ 0 h 98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774238" h="986970" fill="none" extrusionOk="0">
                <a:moveTo>
                  <a:pt x="0" y="0"/>
                </a:moveTo>
                <a:cubicBezTo>
                  <a:pt x="257154" y="8151"/>
                  <a:pt x="409130" y="-15116"/>
                  <a:pt x="538807" y="0"/>
                </a:cubicBezTo>
                <a:cubicBezTo>
                  <a:pt x="668484" y="15116"/>
                  <a:pt x="1155784" y="6582"/>
                  <a:pt x="1316326" y="0"/>
                </a:cubicBezTo>
                <a:cubicBezTo>
                  <a:pt x="1476868" y="-6582"/>
                  <a:pt x="1749099" y="-10239"/>
                  <a:pt x="1950617" y="0"/>
                </a:cubicBezTo>
                <a:cubicBezTo>
                  <a:pt x="2152135" y="10239"/>
                  <a:pt x="2239358" y="4676"/>
                  <a:pt x="2489424" y="0"/>
                </a:cubicBezTo>
                <a:cubicBezTo>
                  <a:pt x="2739490" y="-4676"/>
                  <a:pt x="2885209" y="9710"/>
                  <a:pt x="3171458" y="0"/>
                </a:cubicBezTo>
                <a:cubicBezTo>
                  <a:pt x="3457707" y="-9710"/>
                  <a:pt x="3556972" y="-25120"/>
                  <a:pt x="3758007" y="0"/>
                </a:cubicBezTo>
                <a:cubicBezTo>
                  <a:pt x="3959042" y="25120"/>
                  <a:pt x="4306067" y="-26544"/>
                  <a:pt x="4774238" y="0"/>
                </a:cubicBezTo>
                <a:cubicBezTo>
                  <a:pt x="4754546" y="112508"/>
                  <a:pt x="4763155" y="293721"/>
                  <a:pt x="4774238" y="493485"/>
                </a:cubicBezTo>
                <a:cubicBezTo>
                  <a:pt x="4785321" y="693249"/>
                  <a:pt x="4752244" y="797802"/>
                  <a:pt x="4774238" y="986970"/>
                </a:cubicBezTo>
                <a:cubicBezTo>
                  <a:pt x="4618525" y="989993"/>
                  <a:pt x="4352604" y="994692"/>
                  <a:pt x="4187689" y="986970"/>
                </a:cubicBezTo>
                <a:cubicBezTo>
                  <a:pt x="4022774" y="979248"/>
                  <a:pt x="3843303" y="1005652"/>
                  <a:pt x="3648882" y="986970"/>
                </a:cubicBezTo>
                <a:cubicBezTo>
                  <a:pt x="3454461" y="968288"/>
                  <a:pt x="3185585" y="1008717"/>
                  <a:pt x="3014590" y="986970"/>
                </a:cubicBezTo>
                <a:cubicBezTo>
                  <a:pt x="2843595" y="965223"/>
                  <a:pt x="2658669" y="971603"/>
                  <a:pt x="2428041" y="986970"/>
                </a:cubicBezTo>
                <a:cubicBezTo>
                  <a:pt x="2197413" y="1002337"/>
                  <a:pt x="2087041" y="995740"/>
                  <a:pt x="1841492" y="986970"/>
                </a:cubicBezTo>
                <a:cubicBezTo>
                  <a:pt x="1595943" y="978200"/>
                  <a:pt x="1328570" y="971046"/>
                  <a:pt x="1111715" y="986970"/>
                </a:cubicBezTo>
                <a:cubicBezTo>
                  <a:pt x="894860" y="1002894"/>
                  <a:pt x="411763" y="1007466"/>
                  <a:pt x="0" y="986970"/>
                </a:cubicBezTo>
                <a:cubicBezTo>
                  <a:pt x="-1429" y="826991"/>
                  <a:pt x="-4305" y="677649"/>
                  <a:pt x="0" y="473746"/>
                </a:cubicBezTo>
                <a:cubicBezTo>
                  <a:pt x="4305" y="269843"/>
                  <a:pt x="-3303" y="138186"/>
                  <a:pt x="0" y="0"/>
                </a:cubicBezTo>
                <a:close/>
              </a:path>
              <a:path w="4774238" h="986970" stroke="0" extrusionOk="0">
                <a:moveTo>
                  <a:pt x="0" y="0"/>
                </a:moveTo>
                <a:cubicBezTo>
                  <a:pt x="208271" y="14614"/>
                  <a:pt x="292993" y="-13016"/>
                  <a:pt x="538807" y="0"/>
                </a:cubicBezTo>
                <a:cubicBezTo>
                  <a:pt x="784621" y="13016"/>
                  <a:pt x="952708" y="-22362"/>
                  <a:pt x="1173098" y="0"/>
                </a:cubicBezTo>
                <a:cubicBezTo>
                  <a:pt x="1393488" y="22362"/>
                  <a:pt x="1652258" y="27850"/>
                  <a:pt x="1855132" y="0"/>
                </a:cubicBezTo>
                <a:cubicBezTo>
                  <a:pt x="2058006" y="-27850"/>
                  <a:pt x="2278742" y="149"/>
                  <a:pt x="2632651" y="0"/>
                </a:cubicBezTo>
                <a:cubicBezTo>
                  <a:pt x="2986560" y="-149"/>
                  <a:pt x="3007844" y="23849"/>
                  <a:pt x="3266943" y="0"/>
                </a:cubicBezTo>
                <a:cubicBezTo>
                  <a:pt x="3526042" y="-23849"/>
                  <a:pt x="3699016" y="-553"/>
                  <a:pt x="3853492" y="0"/>
                </a:cubicBezTo>
                <a:cubicBezTo>
                  <a:pt x="4007968" y="553"/>
                  <a:pt x="4537987" y="20596"/>
                  <a:pt x="4774238" y="0"/>
                </a:cubicBezTo>
                <a:cubicBezTo>
                  <a:pt x="4777635" y="189904"/>
                  <a:pt x="4765261" y="364866"/>
                  <a:pt x="4774238" y="483615"/>
                </a:cubicBezTo>
                <a:cubicBezTo>
                  <a:pt x="4783215" y="602365"/>
                  <a:pt x="4751528" y="769062"/>
                  <a:pt x="4774238" y="986970"/>
                </a:cubicBezTo>
                <a:cubicBezTo>
                  <a:pt x="4479369" y="969019"/>
                  <a:pt x="4345789" y="990694"/>
                  <a:pt x="4044462" y="986970"/>
                </a:cubicBezTo>
                <a:cubicBezTo>
                  <a:pt x="3743135" y="983246"/>
                  <a:pt x="3557249" y="981593"/>
                  <a:pt x="3410170" y="986970"/>
                </a:cubicBezTo>
                <a:cubicBezTo>
                  <a:pt x="3263091" y="992347"/>
                  <a:pt x="3091592" y="973317"/>
                  <a:pt x="2775878" y="986970"/>
                </a:cubicBezTo>
                <a:cubicBezTo>
                  <a:pt x="2460164" y="1000623"/>
                  <a:pt x="2478450" y="999203"/>
                  <a:pt x="2237072" y="986970"/>
                </a:cubicBezTo>
                <a:cubicBezTo>
                  <a:pt x="1995694" y="974737"/>
                  <a:pt x="1662669" y="969368"/>
                  <a:pt x="1459553" y="986970"/>
                </a:cubicBezTo>
                <a:cubicBezTo>
                  <a:pt x="1256437" y="1004572"/>
                  <a:pt x="959448" y="958830"/>
                  <a:pt x="777519" y="986970"/>
                </a:cubicBezTo>
                <a:cubicBezTo>
                  <a:pt x="595590" y="1015110"/>
                  <a:pt x="229215" y="1010652"/>
                  <a:pt x="0" y="986970"/>
                </a:cubicBezTo>
                <a:cubicBezTo>
                  <a:pt x="5065" y="858557"/>
                  <a:pt x="17499" y="706639"/>
                  <a:pt x="0" y="473746"/>
                </a:cubicBezTo>
                <a:cubicBezTo>
                  <a:pt x="-17499" y="240853"/>
                  <a:pt x="-4231" y="228601"/>
                  <a:pt x="0" y="0"/>
                </a:cubicBezTo>
                <a:close/>
              </a:path>
            </a:pathLst>
          </a:custGeom>
          <a:solidFill>
            <a:srgbClr val="FFFFCC">
              <a:alpha val="89804"/>
            </a:srgb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4756712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Please Note: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For more information and resources surrounding The Big Ask, please click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  <a:hlinkClick r:id="rId5"/>
              </a:rPr>
              <a:t>here.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  <a:hlinkClick r:id="rId5"/>
              </a:rPr>
              <a:t> </a:t>
            </a: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" name="Rectangle: Rounded Corners 33">
            <a:extLst>
              <a:ext uri="{FF2B5EF4-FFF2-40B4-BE49-F238E27FC236}">
                <a16:creationId xmlns:a16="http://schemas.microsoft.com/office/drawing/2014/main" id="{93A5DC23-79AF-4497-B3A6-2DEF8A2407DE}"/>
              </a:ext>
            </a:extLst>
          </p:cNvPr>
          <p:cNvSpPr/>
          <p:nvPr/>
        </p:nvSpPr>
        <p:spPr>
          <a:xfrm>
            <a:off x="152428" y="4327397"/>
            <a:ext cx="4774238" cy="1214087"/>
          </a:xfrm>
          <a:custGeom>
            <a:avLst/>
            <a:gdLst>
              <a:gd name="connsiteX0" fmla="*/ 0 w 4774238"/>
              <a:gd name="connsiteY0" fmla="*/ 0 h 1214087"/>
              <a:gd name="connsiteX1" fmla="*/ 634292 w 4774238"/>
              <a:gd name="connsiteY1" fmla="*/ 0 h 1214087"/>
              <a:gd name="connsiteX2" fmla="*/ 1268583 w 4774238"/>
              <a:gd name="connsiteY2" fmla="*/ 0 h 1214087"/>
              <a:gd name="connsiteX3" fmla="*/ 1807390 w 4774238"/>
              <a:gd name="connsiteY3" fmla="*/ 0 h 1214087"/>
              <a:gd name="connsiteX4" fmla="*/ 2346197 w 4774238"/>
              <a:gd name="connsiteY4" fmla="*/ 0 h 1214087"/>
              <a:gd name="connsiteX5" fmla="*/ 3028231 w 4774238"/>
              <a:gd name="connsiteY5" fmla="*/ 0 h 1214087"/>
              <a:gd name="connsiteX6" fmla="*/ 3614780 w 4774238"/>
              <a:gd name="connsiteY6" fmla="*/ 0 h 1214087"/>
              <a:gd name="connsiteX7" fmla="*/ 4774238 w 4774238"/>
              <a:gd name="connsiteY7" fmla="*/ 0 h 1214087"/>
              <a:gd name="connsiteX8" fmla="*/ 4774238 w 4774238"/>
              <a:gd name="connsiteY8" fmla="*/ 582762 h 1214087"/>
              <a:gd name="connsiteX9" fmla="*/ 4774238 w 4774238"/>
              <a:gd name="connsiteY9" fmla="*/ 1214087 h 1214087"/>
              <a:gd name="connsiteX10" fmla="*/ 4187689 w 4774238"/>
              <a:gd name="connsiteY10" fmla="*/ 1214087 h 1214087"/>
              <a:gd name="connsiteX11" fmla="*/ 3648882 w 4774238"/>
              <a:gd name="connsiteY11" fmla="*/ 1214087 h 1214087"/>
              <a:gd name="connsiteX12" fmla="*/ 3110075 w 4774238"/>
              <a:gd name="connsiteY12" fmla="*/ 1214087 h 1214087"/>
              <a:gd name="connsiteX13" fmla="*/ 2332556 w 4774238"/>
              <a:gd name="connsiteY13" fmla="*/ 1214087 h 1214087"/>
              <a:gd name="connsiteX14" fmla="*/ 1698265 w 4774238"/>
              <a:gd name="connsiteY14" fmla="*/ 1214087 h 1214087"/>
              <a:gd name="connsiteX15" fmla="*/ 968488 w 4774238"/>
              <a:gd name="connsiteY15" fmla="*/ 1214087 h 1214087"/>
              <a:gd name="connsiteX16" fmla="*/ 0 w 4774238"/>
              <a:gd name="connsiteY16" fmla="*/ 1214087 h 1214087"/>
              <a:gd name="connsiteX17" fmla="*/ 0 w 4774238"/>
              <a:gd name="connsiteY17" fmla="*/ 631325 h 1214087"/>
              <a:gd name="connsiteX18" fmla="*/ 0 w 4774238"/>
              <a:gd name="connsiteY18" fmla="*/ 0 h 121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774238" h="1214087" fill="none" extrusionOk="0">
                <a:moveTo>
                  <a:pt x="0" y="0"/>
                </a:moveTo>
                <a:cubicBezTo>
                  <a:pt x="229948" y="-17129"/>
                  <a:pt x="494108" y="4812"/>
                  <a:pt x="634292" y="0"/>
                </a:cubicBezTo>
                <a:cubicBezTo>
                  <a:pt x="774476" y="-4812"/>
                  <a:pt x="1064925" y="-28928"/>
                  <a:pt x="1268583" y="0"/>
                </a:cubicBezTo>
                <a:cubicBezTo>
                  <a:pt x="1472241" y="28928"/>
                  <a:pt x="1607019" y="4283"/>
                  <a:pt x="1807390" y="0"/>
                </a:cubicBezTo>
                <a:cubicBezTo>
                  <a:pt x="2007761" y="-4283"/>
                  <a:pt x="2098784" y="13377"/>
                  <a:pt x="2346197" y="0"/>
                </a:cubicBezTo>
                <a:cubicBezTo>
                  <a:pt x="2593610" y="-13377"/>
                  <a:pt x="2815633" y="-27314"/>
                  <a:pt x="3028231" y="0"/>
                </a:cubicBezTo>
                <a:cubicBezTo>
                  <a:pt x="3240829" y="27314"/>
                  <a:pt x="3343032" y="-6630"/>
                  <a:pt x="3614780" y="0"/>
                </a:cubicBezTo>
                <a:cubicBezTo>
                  <a:pt x="3886528" y="6630"/>
                  <a:pt x="4355447" y="-32742"/>
                  <a:pt x="4774238" y="0"/>
                </a:cubicBezTo>
                <a:cubicBezTo>
                  <a:pt x="4796575" y="162988"/>
                  <a:pt x="4779432" y="418286"/>
                  <a:pt x="4774238" y="582762"/>
                </a:cubicBezTo>
                <a:cubicBezTo>
                  <a:pt x="4769044" y="747238"/>
                  <a:pt x="4767015" y="987729"/>
                  <a:pt x="4774238" y="1214087"/>
                </a:cubicBezTo>
                <a:cubicBezTo>
                  <a:pt x="4532338" y="1202267"/>
                  <a:pt x="4384339" y="1239057"/>
                  <a:pt x="4187689" y="1214087"/>
                </a:cubicBezTo>
                <a:cubicBezTo>
                  <a:pt x="3991039" y="1189117"/>
                  <a:pt x="3818386" y="1237595"/>
                  <a:pt x="3648882" y="1214087"/>
                </a:cubicBezTo>
                <a:cubicBezTo>
                  <a:pt x="3479378" y="1190579"/>
                  <a:pt x="3284638" y="1231771"/>
                  <a:pt x="3110075" y="1214087"/>
                </a:cubicBezTo>
                <a:cubicBezTo>
                  <a:pt x="2935512" y="1196403"/>
                  <a:pt x="2641602" y="1217312"/>
                  <a:pt x="2332556" y="1214087"/>
                </a:cubicBezTo>
                <a:cubicBezTo>
                  <a:pt x="2023510" y="1210862"/>
                  <a:pt x="1983147" y="1190310"/>
                  <a:pt x="1698265" y="1214087"/>
                </a:cubicBezTo>
                <a:cubicBezTo>
                  <a:pt x="1413383" y="1237864"/>
                  <a:pt x="1313019" y="1206960"/>
                  <a:pt x="968488" y="1214087"/>
                </a:cubicBezTo>
                <a:cubicBezTo>
                  <a:pt x="623957" y="1221214"/>
                  <a:pt x="332457" y="1252005"/>
                  <a:pt x="0" y="1214087"/>
                </a:cubicBezTo>
                <a:cubicBezTo>
                  <a:pt x="27225" y="935757"/>
                  <a:pt x="-8185" y="786968"/>
                  <a:pt x="0" y="631325"/>
                </a:cubicBezTo>
                <a:cubicBezTo>
                  <a:pt x="8185" y="475682"/>
                  <a:pt x="19832" y="192964"/>
                  <a:pt x="0" y="0"/>
                </a:cubicBezTo>
                <a:close/>
              </a:path>
              <a:path w="4774238" h="1214087" stroke="0" extrusionOk="0">
                <a:moveTo>
                  <a:pt x="0" y="0"/>
                </a:moveTo>
                <a:cubicBezTo>
                  <a:pt x="249753" y="2896"/>
                  <a:pt x="343630" y="-27180"/>
                  <a:pt x="634292" y="0"/>
                </a:cubicBezTo>
                <a:cubicBezTo>
                  <a:pt x="924954" y="27180"/>
                  <a:pt x="1206743" y="-2337"/>
                  <a:pt x="1364068" y="0"/>
                </a:cubicBezTo>
                <a:cubicBezTo>
                  <a:pt x="1521393" y="2337"/>
                  <a:pt x="1868411" y="-26666"/>
                  <a:pt x="2046102" y="0"/>
                </a:cubicBezTo>
                <a:cubicBezTo>
                  <a:pt x="2223793" y="26666"/>
                  <a:pt x="2535149" y="-3229"/>
                  <a:pt x="2775878" y="0"/>
                </a:cubicBezTo>
                <a:cubicBezTo>
                  <a:pt x="3016607" y="3229"/>
                  <a:pt x="3233881" y="-23065"/>
                  <a:pt x="3362428" y="0"/>
                </a:cubicBezTo>
                <a:cubicBezTo>
                  <a:pt x="3490975" y="23065"/>
                  <a:pt x="3714073" y="5195"/>
                  <a:pt x="3948977" y="0"/>
                </a:cubicBezTo>
                <a:cubicBezTo>
                  <a:pt x="4183881" y="-5195"/>
                  <a:pt x="4400119" y="33613"/>
                  <a:pt x="4774238" y="0"/>
                </a:cubicBezTo>
                <a:cubicBezTo>
                  <a:pt x="4763801" y="204030"/>
                  <a:pt x="4746428" y="345696"/>
                  <a:pt x="4774238" y="607044"/>
                </a:cubicBezTo>
                <a:cubicBezTo>
                  <a:pt x="4802048" y="868392"/>
                  <a:pt x="4762402" y="1031851"/>
                  <a:pt x="4774238" y="1214087"/>
                </a:cubicBezTo>
                <a:cubicBezTo>
                  <a:pt x="4510440" y="1209392"/>
                  <a:pt x="4224112" y="1222847"/>
                  <a:pt x="3996719" y="1214087"/>
                </a:cubicBezTo>
                <a:cubicBezTo>
                  <a:pt x="3769326" y="1205327"/>
                  <a:pt x="3482631" y="1192879"/>
                  <a:pt x="3219200" y="1214087"/>
                </a:cubicBezTo>
                <a:cubicBezTo>
                  <a:pt x="2955769" y="1235295"/>
                  <a:pt x="2878085" y="1213834"/>
                  <a:pt x="2584909" y="1214087"/>
                </a:cubicBezTo>
                <a:cubicBezTo>
                  <a:pt x="2291733" y="1214340"/>
                  <a:pt x="1971612" y="1214104"/>
                  <a:pt x="1807390" y="1214087"/>
                </a:cubicBezTo>
                <a:cubicBezTo>
                  <a:pt x="1643168" y="1214070"/>
                  <a:pt x="1448989" y="1209286"/>
                  <a:pt x="1173098" y="1214087"/>
                </a:cubicBezTo>
                <a:cubicBezTo>
                  <a:pt x="897207" y="1218888"/>
                  <a:pt x="570268" y="1161084"/>
                  <a:pt x="0" y="1214087"/>
                </a:cubicBezTo>
                <a:cubicBezTo>
                  <a:pt x="7678" y="1030588"/>
                  <a:pt x="-24704" y="759644"/>
                  <a:pt x="0" y="619184"/>
                </a:cubicBezTo>
                <a:cubicBezTo>
                  <a:pt x="24704" y="478724"/>
                  <a:pt x="17187" y="145302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1114502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Videos: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Videos can be accessed by clicking the image provided, or by alternative video links found in the notes section of each slide.</a:t>
            </a:r>
          </a:p>
        </p:txBody>
      </p:sp>
      <p:pic>
        <p:nvPicPr>
          <p:cNvPr id="9" name="Picture 4" descr="Children's Commissioner for England">
            <a:extLst>
              <a:ext uri="{FF2B5EF4-FFF2-40B4-BE49-F238E27FC236}">
                <a16:creationId xmlns:a16="http://schemas.microsoft.com/office/drawing/2014/main" id="{9DFC6E85-1018-4598-80A2-580A5C297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6666" y="4548990"/>
            <a:ext cx="4373201" cy="239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4758CCBE-6305-4388-A0F9-1C0F2E33166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00" y="82132"/>
            <a:ext cx="930329" cy="79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7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8209E4DA-DE73-45BB-98AC-09EB752522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2382" y="1095156"/>
            <a:ext cx="7626088" cy="5595363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EE8E9A8A-824E-0148-9327-8718655A4E53}"/>
              </a:ext>
            </a:extLst>
          </p:cNvPr>
          <p:cNvSpPr txBox="1">
            <a:spLocks/>
          </p:cNvSpPr>
          <p:nvPr/>
        </p:nvSpPr>
        <p:spPr>
          <a:xfrm>
            <a:off x="376602" y="2095156"/>
            <a:ext cx="4120970" cy="1700668"/>
          </a:xfrm>
          <a:custGeom>
            <a:avLst/>
            <a:gdLst>
              <a:gd name="connsiteX0" fmla="*/ 0 w 4120970"/>
              <a:gd name="connsiteY0" fmla="*/ 283450 h 1700668"/>
              <a:gd name="connsiteX1" fmla="*/ 283450 w 4120970"/>
              <a:gd name="connsiteY1" fmla="*/ 0 h 1700668"/>
              <a:gd name="connsiteX2" fmla="*/ 792358 w 4120970"/>
              <a:gd name="connsiteY2" fmla="*/ 0 h 1700668"/>
              <a:gd name="connsiteX3" fmla="*/ 1364879 w 4120970"/>
              <a:gd name="connsiteY3" fmla="*/ 0 h 1700668"/>
              <a:gd name="connsiteX4" fmla="*/ 1852582 w 4120970"/>
              <a:gd name="connsiteY4" fmla="*/ 0 h 1700668"/>
              <a:gd name="connsiteX5" fmla="*/ 2403899 w 4120970"/>
              <a:gd name="connsiteY5" fmla="*/ 0 h 1700668"/>
              <a:gd name="connsiteX6" fmla="*/ 2403899 w 4120970"/>
              <a:gd name="connsiteY6" fmla="*/ 0 h 1700668"/>
              <a:gd name="connsiteX7" fmla="*/ 2919021 w 4120970"/>
              <a:gd name="connsiteY7" fmla="*/ 0 h 1700668"/>
              <a:gd name="connsiteX8" fmla="*/ 3434142 w 4120970"/>
              <a:gd name="connsiteY8" fmla="*/ 0 h 1700668"/>
              <a:gd name="connsiteX9" fmla="*/ 3837520 w 4120970"/>
              <a:gd name="connsiteY9" fmla="*/ 0 h 1700668"/>
              <a:gd name="connsiteX10" fmla="*/ 4120970 w 4120970"/>
              <a:gd name="connsiteY10" fmla="*/ 283450 h 1700668"/>
              <a:gd name="connsiteX11" fmla="*/ 4120970 w 4120970"/>
              <a:gd name="connsiteY11" fmla="*/ 616495 h 1700668"/>
              <a:gd name="connsiteX12" fmla="*/ 4120970 w 4120970"/>
              <a:gd name="connsiteY12" fmla="*/ 992056 h 1700668"/>
              <a:gd name="connsiteX13" fmla="*/ 4120970 w 4120970"/>
              <a:gd name="connsiteY13" fmla="*/ 992056 h 1700668"/>
              <a:gd name="connsiteX14" fmla="*/ 4120970 w 4120970"/>
              <a:gd name="connsiteY14" fmla="*/ 1417223 h 1700668"/>
              <a:gd name="connsiteX15" fmla="*/ 4120970 w 4120970"/>
              <a:gd name="connsiteY15" fmla="*/ 1417218 h 1700668"/>
              <a:gd name="connsiteX16" fmla="*/ 3837520 w 4120970"/>
              <a:gd name="connsiteY16" fmla="*/ 1700668 h 1700668"/>
              <a:gd name="connsiteX17" fmla="*/ 3434142 w 4120970"/>
              <a:gd name="connsiteY17" fmla="*/ 1700668 h 1700668"/>
              <a:gd name="connsiteX18" fmla="*/ 3839165 w 4120970"/>
              <a:gd name="connsiteY18" fmla="*/ 1928600 h 1700668"/>
              <a:gd name="connsiteX19" fmla="*/ 4213032 w 4120970"/>
              <a:gd name="connsiteY19" fmla="*/ 2138998 h 1700668"/>
              <a:gd name="connsiteX20" fmla="*/ 3628079 w 4120970"/>
              <a:gd name="connsiteY20" fmla="*/ 1997271 h 1700668"/>
              <a:gd name="connsiteX21" fmla="*/ 3079309 w 4120970"/>
              <a:gd name="connsiteY21" fmla="*/ 1864311 h 1700668"/>
              <a:gd name="connsiteX22" fmla="*/ 2403899 w 4120970"/>
              <a:gd name="connsiteY22" fmla="*/ 1700668 h 1700668"/>
              <a:gd name="connsiteX23" fmla="*/ 1916196 w 4120970"/>
              <a:gd name="connsiteY23" fmla="*/ 1700668 h 1700668"/>
              <a:gd name="connsiteX24" fmla="*/ 1386083 w 4120970"/>
              <a:gd name="connsiteY24" fmla="*/ 1700668 h 1700668"/>
              <a:gd name="connsiteX25" fmla="*/ 898380 w 4120970"/>
              <a:gd name="connsiteY25" fmla="*/ 1700668 h 1700668"/>
              <a:gd name="connsiteX26" fmla="*/ 283450 w 4120970"/>
              <a:gd name="connsiteY26" fmla="*/ 1700668 h 1700668"/>
              <a:gd name="connsiteX27" fmla="*/ 0 w 4120970"/>
              <a:gd name="connsiteY27" fmla="*/ 1417218 h 1700668"/>
              <a:gd name="connsiteX28" fmla="*/ 0 w 4120970"/>
              <a:gd name="connsiteY28" fmla="*/ 1417223 h 1700668"/>
              <a:gd name="connsiteX29" fmla="*/ 0 w 4120970"/>
              <a:gd name="connsiteY29" fmla="*/ 992056 h 1700668"/>
              <a:gd name="connsiteX30" fmla="*/ 0 w 4120970"/>
              <a:gd name="connsiteY30" fmla="*/ 992056 h 1700668"/>
              <a:gd name="connsiteX31" fmla="*/ 0 w 4120970"/>
              <a:gd name="connsiteY31" fmla="*/ 637753 h 1700668"/>
              <a:gd name="connsiteX32" fmla="*/ 0 w 4120970"/>
              <a:gd name="connsiteY32" fmla="*/ 283450 h 170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120970" h="1700668" fill="none" extrusionOk="0">
                <a:moveTo>
                  <a:pt x="0" y="283450"/>
                </a:moveTo>
                <a:cubicBezTo>
                  <a:pt x="-10718" y="119056"/>
                  <a:pt x="139986" y="-34875"/>
                  <a:pt x="283450" y="0"/>
                </a:cubicBezTo>
                <a:cubicBezTo>
                  <a:pt x="510019" y="7647"/>
                  <a:pt x="680424" y="8434"/>
                  <a:pt x="792358" y="0"/>
                </a:cubicBezTo>
                <a:cubicBezTo>
                  <a:pt x="904292" y="-8434"/>
                  <a:pt x="1111379" y="-522"/>
                  <a:pt x="1364879" y="0"/>
                </a:cubicBezTo>
                <a:cubicBezTo>
                  <a:pt x="1618379" y="522"/>
                  <a:pt x="1623931" y="17238"/>
                  <a:pt x="1852582" y="0"/>
                </a:cubicBezTo>
                <a:cubicBezTo>
                  <a:pt x="2081233" y="-17238"/>
                  <a:pt x="2233368" y="6206"/>
                  <a:pt x="2403899" y="0"/>
                </a:cubicBezTo>
                <a:lnTo>
                  <a:pt x="2403899" y="0"/>
                </a:lnTo>
                <a:cubicBezTo>
                  <a:pt x="2545379" y="19887"/>
                  <a:pt x="2793576" y="-15017"/>
                  <a:pt x="2919021" y="0"/>
                </a:cubicBezTo>
                <a:cubicBezTo>
                  <a:pt x="3044466" y="15017"/>
                  <a:pt x="3318922" y="-13213"/>
                  <a:pt x="3434142" y="0"/>
                </a:cubicBezTo>
                <a:cubicBezTo>
                  <a:pt x="3557116" y="2668"/>
                  <a:pt x="3690217" y="-16351"/>
                  <a:pt x="3837520" y="0"/>
                </a:cubicBezTo>
                <a:cubicBezTo>
                  <a:pt x="3962374" y="-5287"/>
                  <a:pt x="4137367" y="141338"/>
                  <a:pt x="4120970" y="283450"/>
                </a:cubicBezTo>
                <a:cubicBezTo>
                  <a:pt x="4134864" y="376238"/>
                  <a:pt x="4106905" y="476868"/>
                  <a:pt x="4120970" y="616495"/>
                </a:cubicBezTo>
                <a:cubicBezTo>
                  <a:pt x="4135035" y="756123"/>
                  <a:pt x="4103514" y="874425"/>
                  <a:pt x="4120970" y="992056"/>
                </a:cubicBezTo>
                <a:lnTo>
                  <a:pt x="4120970" y="992056"/>
                </a:lnTo>
                <a:cubicBezTo>
                  <a:pt x="4108314" y="1130355"/>
                  <a:pt x="4128818" y="1225126"/>
                  <a:pt x="4120970" y="1417223"/>
                </a:cubicBezTo>
                <a:lnTo>
                  <a:pt x="4120970" y="1417218"/>
                </a:lnTo>
                <a:cubicBezTo>
                  <a:pt x="4124094" y="1591466"/>
                  <a:pt x="3958116" y="1690569"/>
                  <a:pt x="3837520" y="1700668"/>
                </a:cubicBezTo>
                <a:cubicBezTo>
                  <a:pt x="3739059" y="1711128"/>
                  <a:pt x="3597498" y="1712114"/>
                  <a:pt x="3434142" y="1700668"/>
                </a:cubicBezTo>
                <a:cubicBezTo>
                  <a:pt x="3628511" y="1794851"/>
                  <a:pt x="3644512" y="1809223"/>
                  <a:pt x="3839165" y="1928600"/>
                </a:cubicBezTo>
                <a:cubicBezTo>
                  <a:pt x="4033818" y="2047977"/>
                  <a:pt x="4076257" y="2062987"/>
                  <a:pt x="4213032" y="2138998"/>
                </a:cubicBezTo>
                <a:cubicBezTo>
                  <a:pt x="4060411" y="2114604"/>
                  <a:pt x="3823956" y="2025480"/>
                  <a:pt x="3628079" y="1997271"/>
                </a:cubicBezTo>
                <a:cubicBezTo>
                  <a:pt x="3432202" y="1969062"/>
                  <a:pt x="3332707" y="1935558"/>
                  <a:pt x="3079309" y="1864311"/>
                </a:cubicBezTo>
                <a:cubicBezTo>
                  <a:pt x="2825911" y="1793064"/>
                  <a:pt x="2708737" y="1757435"/>
                  <a:pt x="2403899" y="1700668"/>
                </a:cubicBezTo>
                <a:cubicBezTo>
                  <a:pt x="2226388" y="1710017"/>
                  <a:pt x="2067099" y="1715063"/>
                  <a:pt x="1916196" y="1700668"/>
                </a:cubicBezTo>
                <a:cubicBezTo>
                  <a:pt x="1765293" y="1686273"/>
                  <a:pt x="1635838" y="1711800"/>
                  <a:pt x="1386083" y="1700668"/>
                </a:cubicBezTo>
                <a:cubicBezTo>
                  <a:pt x="1136328" y="1689536"/>
                  <a:pt x="1012036" y="1687178"/>
                  <a:pt x="898380" y="1700668"/>
                </a:cubicBezTo>
                <a:cubicBezTo>
                  <a:pt x="784724" y="1714158"/>
                  <a:pt x="460425" y="1705683"/>
                  <a:pt x="283450" y="1700668"/>
                </a:cubicBezTo>
                <a:cubicBezTo>
                  <a:pt x="138285" y="1686996"/>
                  <a:pt x="36977" y="1584051"/>
                  <a:pt x="0" y="1417218"/>
                </a:cubicBezTo>
                <a:lnTo>
                  <a:pt x="0" y="1417223"/>
                </a:lnTo>
                <a:cubicBezTo>
                  <a:pt x="2999" y="1317986"/>
                  <a:pt x="15941" y="1146474"/>
                  <a:pt x="0" y="992056"/>
                </a:cubicBezTo>
                <a:lnTo>
                  <a:pt x="0" y="992056"/>
                </a:lnTo>
                <a:cubicBezTo>
                  <a:pt x="-8766" y="878371"/>
                  <a:pt x="14369" y="776542"/>
                  <a:pt x="0" y="637753"/>
                </a:cubicBezTo>
                <a:cubicBezTo>
                  <a:pt x="-14369" y="498964"/>
                  <a:pt x="8706" y="440910"/>
                  <a:pt x="0" y="283450"/>
                </a:cubicBezTo>
                <a:close/>
              </a:path>
              <a:path w="4120970" h="1700668" stroke="0" extrusionOk="0">
                <a:moveTo>
                  <a:pt x="0" y="283450"/>
                </a:moveTo>
                <a:cubicBezTo>
                  <a:pt x="-15079" y="152690"/>
                  <a:pt x="146204" y="-13052"/>
                  <a:pt x="283450" y="0"/>
                </a:cubicBezTo>
                <a:cubicBezTo>
                  <a:pt x="415985" y="3768"/>
                  <a:pt x="678081" y="14102"/>
                  <a:pt x="834767" y="0"/>
                </a:cubicBezTo>
                <a:cubicBezTo>
                  <a:pt x="991453" y="-14102"/>
                  <a:pt x="1212704" y="22657"/>
                  <a:pt x="1364879" y="0"/>
                </a:cubicBezTo>
                <a:cubicBezTo>
                  <a:pt x="1517054" y="-22657"/>
                  <a:pt x="1782641" y="10163"/>
                  <a:pt x="1894991" y="0"/>
                </a:cubicBezTo>
                <a:cubicBezTo>
                  <a:pt x="2007341" y="-10163"/>
                  <a:pt x="2279932" y="-20264"/>
                  <a:pt x="2403899" y="0"/>
                </a:cubicBezTo>
                <a:lnTo>
                  <a:pt x="2403899" y="0"/>
                </a:lnTo>
                <a:cubicBezTo>
                  <a:pt x="2563511" y="-13739"/>
                  <a:pt x="2704844" y="-3451"/>
                  <a:pt x="2919021" y="0"/>
                </a:cubicBezTo>
                <a:cubicBezTo>
                  <a:pt x="3133198" y="3451"/>
                  <a:pt x="3328422" y="24106"/>
                  <a:pt x="3434142" y="0"/>
                </a:cubicBezTo>
                <a:cubicBezTo>
                  <a:pt x="3593812" y="10872"/>
                  <a:pt x="3719387" y="6589"/>
                  <a:pt x="3837520" y="0"/>
                </a:cubicBezTo>
                <a:cubicBezTo>
                  <a:pt x="3989500" y="31023"/>
                  <a:pt x="4112503" y="101016"/>
                  <a:pt x="4120970" y="283450"/>
                </a:cubicBezTo>
                <a:cubicBezTo>
                  <a:pt x="4123748" y="379289"/>
                  <a:pt x="4115440" y="560122"/>
                  <a:pt x="4120970" y="644839"/>
                </a:cubicBezTo>
                <a:cubicBezTo>
                  <a:pt x="4126500" y="729556"/>
                  <a:pt x="4127114" y="904541"/>
                  <a:pt x="4120970" y="992056"/>
                </a:cubicBezTo>
                <a:lnTo>
                  <a:pt x="4120970" y="992056"/>
                </a:lnTo>
                <a:cubicBezTo>
                  <a:pt x="4107833" y="1130370"/>
                  <a:pt x="4129255" y="1272486"/>
                  <a:pt x="4120970" y="1417223"/>
                </a:cubicBezTo>
                <a:lnTo>
                  <a:pt x="4120970" y="1417218"/>
                </a:lnTo>
                <a:cubicBezTo>
                  <a:pt x="4083633" y="1582068"/>
                  <a:pt x="4007635" y="1690061"/>
                  <a:pt x="3837520" y="1700668"/>
                </a:cubicBezTo>
                <a:cubicBezTo>
                  <a:pt x="3662634" y="1713133"/>
                  <a:pt x="3519583" y="1714657"/>
                  <a:pt x="3434142" y="1700668"/>
                </a:cubicBezTo>
                <a:cubicBezTo>
                  <a:pt x="3528554" y="1774041"/>
                  <a:pt x="3695051" y="1825807"/>
                  <a:pt x="3839165" y="1928600"/>
                </a:cubicBezTo>
                <a:cubicBezTo>
                  <a:pt x="3983279" y="2031393"/>
                  <a:pt x="4135497" y="2100242"/>
                  <a:pt x="4213032" y="2138998"/>
                </a:cubicBezTo>
                <a:cubicBezTo>
                  <a:pt x="4025103" y="2077242"/>
                  <a:pt x="3790128" y="2026467"/>
                  <a:pt x="3628079" y="1997271"/>
                </a:cubicBezTo>
                <a:cubicBezTo>
                  <a:pt x="3466030" y="1968075"/>
                  <a:pt x="3210425" y="1920803"/>
                  <a:pt x="3006943" y="1846778"/>
                </a:cubicBezTo>
                <a:cubicBezTo>
                  <a:pt x="2803462" y="1772753"/>
                  <a:pt x="2614213" y="1736886"/>
                  <a:pt x="2403899" y="1700668"/>
                </a:cubicBezTo>
                <a:cubicBezTo>
                  <a:pt x="2193390" y="1723126"/>
                  <a:pt x="2103647" y="1705049"/>
                  <a:pt x="1894991" y="1700668"/>
                </a:cubicBezTo>
                <a:cubicBezTo>
                  <a:pt x="1686335" y="1696287"/>
                  <a:pt x="1616061" y="1686812"/>
                  <a:pt x="1364879" y="1700668"/>
                </a:cubicBezTo>
                <a:cubicBezTo>
                  <a:pt x="1113697" y="1714524"/>
                  <a:pt x="960329" y="1714081"/>
                  <a:pt x="792358" y="1700668"/>
                </a:cubicBezTo>
                <a:cubicBezTo>
                  <a:pt x="624387" y="1687255"/>
                  <a:pt x="517748" y="1693961"/>
                  <a:pt x="283450" y="1700668"/>
                </a:cubicBezTo>
                <a:cubicBezTo>
                  <a:pt x="116474" y="1734635"/>
                  <a:pt x="-4606" y="1594542"/>
                  <a:pt x="0" y="1417218"/>
                </a:cubicBezTo>
                <a:lnTo>
                  <a:pt x="0" y="1417223"/>
                </a:lnTo>
                <a:cubicBezTo>
                  <a:pt x="-6979" y="1209148"/>
                  <a:pt x="14350" y="1181473"/>
                  <a:pt x="0" y="992056"/>
                </a:cubicBezTo>
                <a:lnTo>
                  <a:pt x="0" y="992056"/>
                </a:lnTo>
                <a:cubicBezTo>
                  <a:pt x="13554" y="857780"/>
                  <a:pt x="2650" y="809643"/>
                  <a:pt x="0" y="630667"/>
                </a:cubicBezTo>
                <a:cubicBezTo>
                  <a:pt x="-2650" y="451691"/>
                  <a:pt x="-3632" y="386984"/>
                  <a:pt x="0" y="283450"/>
                </a:cubicBezTo>
                <a:close/>
              </a:path>
            </a:pathLst>
          </a:custGeom>
          <a:solidFill>
            <a:schemeClr val="accent3"/>
          </a:solidFill>
          <a:ln w="28575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842418190">
                  <a:prstGeom prst="wedgeRoundRectCallout">
                    <a:avLst>
                      <a:gd name="adj1" fmla="val 52234"/>
                      <a:gd name="adj2" fmla="val 75774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cs typeface="Century Gothic"/>
              </a:rPr>
              <a:t>Will you take part in The Big Ask?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DB4DADC7-6873-414F-BE4D-3ED86B58C9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Thought of the Week…</a:t>
            </a:r>
          </a:p>
        </p:txBody>
      </p:sp>
      <p:pic>
        <p:nvPicPr>
          <p:cNvPr id="6" name="Picture 5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2B036654-6A3E-4EDD-93F3-15248849E0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00" y="137073"/>
            <a:ext cx="858530" cy="769419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447744CB-F635-4FE3-BDC6-264FC26A42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46" y="5374481"/>
            <a:ext cx="1202972" cy="1155506"/>
          </a:xfrm>
          <a:prstGeom prst="rect">
            <a:avLst/>
          </a:prstGeom>
        </p:spPr>
      </p:pic>
      <p:pic>
        <p:nvPicPr>
          <p:cNvPr id="8" name="Picture 7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561278FC-765B-4110-9D94-B3457AA9B5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8705" y="5392281"/>
            <a:ext cx="1056123" cy="1137706"/>
          </a:xfrm>
          <a:prstGeom prst="rect">
            <a:avLst/>
          </a:prstGeom>
        </p:spPr>
      </p:pic>
      <p:pic>
        <p:nvPicPr>
          <p:cNvPr id="9" name="Picture 8" descr="A close up of a screen&#10;&#10;Description automatically generated">
            <a:extLst>
              <a:ext uri="{FF2B5EF4-FFF2-40B4-BE49-F238E27FC236}">
                <a16:creationId xmlns:a16="http://schemas.microsoft.com/office/drawing/2014/main" id="{A759085C-34C8-4590-8643-6CEFF107A6F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7315" y="5407114"/>
            <a:ext cx="913725" cy="112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590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461248-BEF6-4949-B68D-1ECB43DA6D8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21624" y="2623648"/>
            <a:ext cx="9122375" cy="4248000"/>
          </a:xfrm>
          <a:prstGeom prst="rect">
            <a:avLst/>
          </a:prstGeom>
        </p:spPr>
      </p:pic>
      <p:sp>
        <p:nvSpPr>
          <p:cNvPr id="4" name="Rectangle: Rounded Corners 27">
            <a:extLst>
              <a:ext uri="{FF2B5EF4-FFF2-40B4-BE49-F238E27FC236}">
                <a16:creationId xmlns:a16="http://schemas.microsoft.com/office/drawing/2014/main" id="{DC4358E8-874E-41DA-9EED-1589231113AE}"/>
              </a:ext>
            </a:extLst>
          </p:cNvPr>
          <p:cNvSpPr/>
          <p:nvPr/>
        </p:nvSpPr>
        <p:spPr>
          <a:xfrm>
            <a:off x="192954" y="1215731"/>
            <a:ext cx="4955243" cy="1206744"/>
          </a:xfrm>
          <a:prstGeom prst="roundRect">
            <a:avLst/>
          </a:prstGeom>
          <a:solidFill>
            <a:schemeClr val="accent4"/>
          </a:solidFill>
          <a:ln w="28575">
            <a:solidFill>
              <a:schemeClr val="accent6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  <a:latin typeface="+mj-lt"/>
              </a:rPr>
              <a:t>Every child </a:t>
            </a:r>
            <a:r>
              <a:rPr lang="fr-FR" sz="1600" dirty="0">
                <a:solidFill>
                  <a:schemeClr val="tx1"/>
                </a:solidFill>
                <a:latin typeface="+mj-lt"/>
              </a:rPr>
              <a:t>in the UK has </a:t>
            </a:r>
            <a:r>
              <a:rPr lang="fr-FR" sz="1600" b="1" dirty="0">
                <a:solidFill>
                  <a:schemeClr val="tx1"/>
                </a:solidFill>
                <a:latin typeface="+mj-lt"/>
              </a:rPr>
              <a:t>rights. </a:t>
            </a:r>
            <a:r>
              <a:rPr lang="fr-FR" sz="1600" dirty="0">
                <a:solidFill>
                  <a:schemeClr val="tx1"/>
                </a:solidFill>
                <a:latin typeface="+mj-lt"/>
              </a:rPr>
              <a:t>There are more than 40 of these, and it is the job of all adults in the UK (including the </a:t>
            </a:r>
            <a:r>
              <a:rPr lang="fr-FR" sz="1600" b="1" dirty="0">
                <a:solidFill>
                  <a:schemeClr val="tx1"/>
                </a:solidFill>
                <a:latin typeface="+mj-lt"/>
              </a:rPr>
              <a:t>Government, teachers &amp; parents</a:t>
            </a:r>
            <a:r>
              <a:rPr lang="fr-FR" sz="1600" dirty="0">
                <a:solidFill>
                  <a:schemeClr val="tx1"/>
                </a:solidFill>
                <a:latin typeface="+mj-lt"/>
              </a:rPr>
              <a:t>) to make sure that they are followed.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4FA5AD7-24F5-47FB-9AB4-3CCD515C74E9}"/>
              </a:ext>
            </a:extLst>
          </p:cNvPr>
          <p:cNvSpPr/>
          <p:nvPr/>
        </p:nvSpPr>
        <p:spPr>
          <a:xfrm>
            <a:off x="5429573" y="1215731"/>
            <a:ext cx="3521473" cy="1206744"/>
          </a:xfrm>
          <a:prstGeom prst="roundRect">
            <a:avLst/>
          </a:prstGeom>
          <a:solidFill>
            <a:schemeClr val="accent5"/>
          </a:solidFill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Do you know your rights?</a:t>
            </a:r>
          </a:p>
          <a:p>
            <a:pPr algn="ctr"/>
            <a:r>
              <a:rPr lang="en-GB" sz="1600" dirty="0"/>
              <a:t>Take a look at these statements. Put your hand up for the ones you think are rights.</a:t>
            </a:r>
          </a:p>
        </p:txBody>
      </p:sp>
      <p:sp>
        <p:nvSpPr>
          <p:cNvPr id="6" name="Rectangle: Rounded Corners 27">
            <a:extLst>
              <a:ext uri="{FF2B5EF4-FFF2-40B4-BE49-F238E27FC236}">
                <a16:creationId xmlns:a16="http://schemas.microsoft.com/office/drawing/2014/main" id="{F127A61F-2363-4CCF-9AF6-7D3D94D3805D}"/>
              </a:ext>
            </a:extLst>
          </p:cNvPr>
          <p:cNvSpPr/>
          <p:nvPr/>
        </p:nvSpPr>
        <p:spPr>
          <a:xfrm>
            <a:off x="192953" y="2733150"/>
            <a:ext cx="3026123" cy="1020827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+mj-lt"/>
              </a:rPr>
              <a:t>Every child should receive a </a:t>
            </a:r>
            <a:r>
              <a:rPr lang="fr-FR" sz="1600" b="1" dirty="0">
                <a:solidFill>
                  <a:schemeClr val="tx1"/>
                </a:solidFill>
                <a:latin typeface="+mj-lt"/>
              </a:rPr>
              <a:t>free education </a:t>
            </a:r>
            <a:r>
              <a:rPr lang="fr-FR" sz="1600" dirty="0">
                <a:solidFill>
                  <a:schemeClr val="tx1"/>
                </a:solidFill>
                <a:latin typeface="+mj-lt"/>
              </a:rPr>
              <a:t>that prepares you for life after school.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C6EF84-BD8F-40D5-BA68-09417BF673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404" y="2792119"/>
            <a:ext cx="956944" cy="954000"/>
          </a:xfrm>
          <a:prstGeom prst="rect">
            <a:avLst/>
          </a:prstGeom>
        </p:spPr>
      </p:pic>
      <p:sp>
        <p:nvSpPr>
          <p:cNvPr id="8" name="Rectangle: Rounded Corners 27">
            <a:extLst>
              <a:ext uri="{FF2B5EF4-FFF2-40B4-BE49-F238E27FC236}">
                <a16:creationId xmlns:a16="http://schemas.microsoft.com/office/drawing/2014/main" id="{5A18A4FA-D7E3-4668-BBD7-7D40CF7C4639}"/>
              </a:ext>
            </a:extLst>
          </p:cNvPr>
          <p:cNvSpPr/>
          <p:nvPr/>
        </p:nvSpPr>
        <p:spPr>
          <a:xfrm>
            <a:off x="1392403" y="4223586"/>
            <a:ext cx="3026123" cy="1020827"/>
          </a:xfrm>
          <a:prstGeom prst="roundRect">
            <a:avLst/>
          </a:prstGeom>
          <a:solidFill>
            <a:schemeClr val="accent3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+mj-lt"/>
              </a:rPr>
              <a:t>Every child should be able follow their own </a:t>
            </a:r>
            <a:r>
              <a:rPr lang="fr-FR" sz="1600" b="1" dirty="0">
                <a:solidFill>
                  <a:schemeClr val="tx1"/>
                </a:solidFill>
                <a:latin typeface="+mj-lt"/>
              </a:rPr>
              <a:t>religion</a:t>
            </a:r>
            <a:r>
              <a:rPr lang="fr-FR" sz="1600" dirty="0">
                <a:solidFill>
                  <a:schemeClr val="tx1"/>
                </a:solidFill>
                <a:latin typeface="+mj-lt"/>
              </a:rPr>
              <a:t> or </a:t>
            </a:r>
            <a:r>
              <a:rPr lang="fr-FR" sz="1600" b="1" dirty="0">
                <a:solidFill>
                  <a:schemeClr val="tx1"/>
                </a:solidFill>
                <a:latin typeface="+mj-lt"/>
              </a:rPr>
              <a:t>beliefs </a:t>
            </a:r>
            <a:r>
              <a:rPr lang="fr-FR" sz="1600" dirty="0">
                <a:solidFill>
                  <a:schemeClr val="tx1"/>
                </a:solidFill>
                <a:latin typeface="+mj-lt"/>
              </a:rPr>
              <a:t>and have these respected by others.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9" name="Picture 8" descr="A light bulb with a silhouette of a person on it&#10;&#10;Description automatically generated with low confidence">
            <a:extLst>
              <a:ext uri="{FF2B5EF4-FFF2-40B4-BE49-F238E27FC236}">
                <a16:creationId xmlns:a16="http://schemas.microsoft.com/office/drawing/2014/main" id="{6912A3D1-EA58-4853-A499-B5240FF062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574" y="4257749"/>
            <a:ext cx="952500" cy="952500"/>
          </a:xfrm>
          <a:prstGeom prst="rect">
            <a:avLst/>
          </a:prstGeom>
        </p:spPr>
      </p:pic>
      <p:sp>
        <p:nvSpPr>
          <p:cNvPr id="10" name="Rectangle: Rounded Corners 27">
            <a:extLst>
              <a:ext uri="{FF2B5EF4-FFF2-40B4-BE49-F238E27FC236}">
                <a16:creationId xmlns:a16="http://schemas.microsoft.com/office/drawing/2014/main" id="{596C9827-81DF-4415-B449-EF6AC6BCC751}"/>
              </a:ext>
            </a:extLst>
          </p:cNvPr>
          <p:cNvSpPr/>
          <p:nvPr/>
        </p:nvSpPr>
        <p:spPr>
          <a:xfrm>
            <a:off x="4639806" y="2825733"/>
            <a:ext cx="3026123" cy="1020827"/>
          </a:xfrm>
          <a:prstGeom prst="roundRect">
            <a:avLst/>
          </a:prstGeom>
          <a:solidFill>
            <a:schemeClr val="accent3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+mj-lt"/>
              </a:rPr>
              <a:t>Every child should have a </a:t>
            </a:r>
            <a:r>
              <a:rPr lang="fr-FR" sz="1600" b="1" dirty="0">
                <a:solidFill>
                  <a:schemeClr val="tx1"/>
                </a:solidFill>
                <a:latin typeface="+mj-lt"/>
              </a:rPr>
              <a:t>gaming device</a:t>
            </a:r>
            <a:r>
              <a:rPr lang="fr-FR" sz="1600" dirty="0">
                <a:solidFill>
                  <a:schemeClr val="tx1"/>
                </a:solidFill>
                <a:latin typeface="+mj-lt"/>
              </a:rPr>
              <a:t>, such as a Playstation or Xbox. 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Rectangle: Rounded Corners 27">
            <a:extLst>
              <a:ext uri="{FF2B5EF4-FFF2-40B4-BE49-F238E27FC236}">
                <a16:creationId xmlns:a16="http://schemas.microsoft.com/office/drawing/2014/main" id="{FEF3E256-B481-44DC-89F7-A2156CE8CA74}"/>
              </a:ext>
            </a:extLst>
          </p:cNvPr>
          <p:cNvSpPr/>
          <p:nvPr/>
        </p:nvSpPr>
        <p:spPr>
          <a:xfrm>
            <a:off x="5924923" y="4282434"/>
            <a:ext cx="3026123" cy="1020827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+mj-lt"/>
              </a:rPr>
              <a:t>Every child has the right not to be </a:t>
            </a:r>
            <a:r>
              <a:rPr lang="fr-FR" sz="1600" b="1" dirty="0">
                <a:solidFill>
                  <a:schemeClr val="tx1"/>
                </a:solidFill>
                <a:latin typeface="+mj-lt"/>
              </a:rPr>
              <a:t>discriminated against </a:t>
            </a:r>
            <a:r>
              <a:rPr lang="fr-FR" sz="1600" dirty="0">
                <a:solidFill>
                  <a:schemeClr val="tx1"/>
                </a:solidFill>
                <a:latin typeface="+mj-lt"/>
              </a:rPr>
              <a:t>for any reason.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2" name="Picture 11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441C2FD3-86AF-4B36-A685-6364DC0C28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483" y="4316597"/>
            <a:ext cx="952500" cy="952500"/>
          </a:xfrm>
          <a:prstGeom prst="rect">
            <a:avLst/>
          </a:prstGeom>
        </p:spPr>
      </p:pic>
      <p:pic>
        <p:nvPicPr>
          <p:cNvPr id="13" name="Picture 1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70FBD15-3CDE-4718-A530-0B2F8B0CFC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8274" y="2806484"/>
            <a:ext cx="952500" cy="952500"/>
          </a:xfrm>
          <a:prstGeom prst="rect">
            <a:avLst/>
          </a:prstGeom>
        </p:spPr>
      </p:pic>
      <p:sp>
        <p:nvSpPr>
          <p:cNvPr id="14" name="Rectangle: Rounded Corners 27">
            <a:extLst>
              <a:ext uri="{FF2B5EF4-FFF2-40B4-BE49-F238E27FC236}">
                <a16:creationId xmlns:a16="http://schemas.microsoft.com/office/drawing/2014/main" id="{C810D2B6-7131-4C89-B352-9F9B1E61F2E1}"/>
              </a:ext>
            </a:extLst>
          </p:cNvPr>
          <p:cNvSpPr/>
          <p:nvPr/>
        </p:nvSpPr>
        <p:spPr>
          <a:xfrm>
            <a:off x="4639806" y="5587299"/>
            <a:ext cx="3026123" cy="1020827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+mj-lt"/>
              </a:rPr>
              <a:t>Every child has the right to give </a:t>
            </a:r>
            <a:r>
              <a:rPr lang="fr-FR" sz="1600" b="1" dirty="0">
                <a:solidFill>
                  <a:schemeClr val="tx1"/>
                </a:solidFill>
                <a:latin typeface="+mj-lt"/>
              </a:rPr>
              <a:t>their opinion </a:t>
            </a:r>
            <a:r>
              <a:rPr lang="fr-FR" sz="1600" dirty="0">
                <a:solidFill>
                  <a:schemeClr val="tx1"/>
                </a:solidFill>
                <a:latin typeface="+mj-lt"/>
              </a:rPr>
              <a:t>and be </a:t>
            </a:r>
            <a:r>
              <a:rPr lang="fr-FR" sz="1600" b="1" dirty="0">
                <a:solidFill>
                  <a:schemeClr val="tx1"/>
                </a:solidFill>
                <a:latin typeface="+mj-lt"/>
              </a:rPr>
              <a:t>listened to</a:t>
            </a:r>
            <a:r>
              <a:rPr lang="fr-FR" sz="1600" dirty="0">
                <a:solidFill>
                  <a:schemeClr val="tx1"/>
                </a:solidFill>
                <a:latin typeface="+mj-lt"/>
              </a:rPr>
              <a:t>.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6047B8B5-7B3F-496D-BD33-D0BC9F9BB7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8274" y="5604380"/>
            <a:ext cx="952500" cy="952500"/>
          </a:xfrm>
          <a:prstGeom prst="rect">
            <a:avLst/>
          </a:prstGeom>
        </p:spPr>
      </p:pic>
      <p:sp>
        <p:nvSpPr>
          <p:cNvPr id="16" name="Rectangle: Rounded Corners 27">
            <a:extLst>
              <a:ext uri="{FF2B5EF4-FFF2-40B4-BE49-F238E27FC236}">
                <a16:creationId xmlns:a16="http://schemas.microsoft.com/office/drawing/2014/main" id="{38211917-413D-4917-925C-9EAA9F90DF6E}"/>
              </a:ext>
            </a:extLst>
          </p:cNvPr>
          <p:cNvSpPr/>
          <p:nvPr/>
        </p:nvSpPr>
        <p:spPr>
          <a:xfrm>
            <a:off x="192954" y="5587299"/>
            <a:ext cx="3026123" cy="1020827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j-lt"/>
              </a:rPr>
              <a:t>Every child has the right to 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go on holiday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at least 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once every year.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CD3D379-11DF-4317-AF46-4BD2D26614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07374" y="5587299"/>
            <a:ext cx="952500" cy="952500"/>
          </a:xfrm>
          <a:prstGeom prst="rect">
            <a:avLst/>
          </a:prstGeom>
        </p:spPr>
      </p:pic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A15CDFC2-79D8-41B4-AD92-7207141EAA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868" y="192903"/>
            <a:ext cx="8047672" cy="571500"/>
          </a:xfrm>
        </p:spPr>
        <p:txBody>
          <a:bodyPr anchor="ctr"/>
          <a:lstStyle/>
          <a:p>
            <a:r>
              <a:rPr lang="en-GB" sz="2350" dirty="0"/>
              <a:t>Be informed: Who is the Children’s Commissioner?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ECBE51B6-AB74-4973-93B6-74D97D31848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00" y="82132"/>
            <a:ext cx="930329" cy="79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0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1" grpId="0" animBg="1"/>
      <p:bldP spid="14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8EFFB46A-3EE5-47C5-852F-340398D7EE8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21624" y="2623648"/>
            <a:ext cx="9122375" cy="424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ECB2520-5920-4D96-B85C-190EA2EFEA32}"/>
              </a:ext>
            </a:extLst>
          </p:cNvPr>
          <p:cNvSpPr/>
          <p:nvPr/>
        </p:nvSpPr>
        <p:spPr>
          <a:xfrm>
            <a:off x="1" y="1013275"/>
            <a:ext cx="4684733" cy="5867585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55E8C3-4F00-49D5-A2A2-EED9BA174199}"/>
              </a:ext>
            </a:extLst>
          </p:cNvPr>
          <p:cNvSpPr/>
          <p:nvPr/>
        </p:nvSpPr>
        <p:spPr>
          <a:xfrm>
            <a:off x="4684735" y="1013275"/>
            <a:ext cx="4459266" cy="5867584"/>
          </a:xfrm>
          <a:prstGeom prst="rect">
            <a:avLst/>
          </a:prstGeom>
          <a:solidFill>
            <a:schemeClr val="bg2">
              <a:alpha val="50196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: Rounded Corners 27">
            <a:extLst>
              <a:ext uri="{FF2B5EF4-FFF2-40B4-BE49-F238E27FC236}">
                <a16:creationId xmlns:a16="http://schemas.microsoft.com/office/drawing/2014/main" id="{FE757EB8-B42B-4D6C-A0BC-CD25F0C64D91}"/>
              </a:ext>
            </a:extLst>
          </p:cNvPr>
          <p:cNvSpPr/>
          <p:nvPr/>
        </p:nvSpPr>
        <p:spPr>
          <a:xfrm>
            <a:off x="190719" y="2085827"/>
            <a:ext cx="3026123" cy="1020827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+mj-lt"/>
              </a:rPr>
              <a:t>Every child should receive a </a:t>
            </a:r>
            <a:r>
              <a:rPr lang="fr-FR" sz="1600" b="1" dirty="0">
                <a:solidFill>
                  <a:schemeClr val="tx1"/>
                </a:solidFill>
                <a:latin typeface="+mj-lt"/>
              </a:rPr>
              <a:t>free education </a:t>
            </a:r>
            <a:r>
              <a:rPr lang="fr-FR" sz="1600" dirty="0">
                <a:solidFill>
                  <a:schemeClr val="tx1"/>
                </a:solidFill>
                <a:latin typeface="+mj-lt"/>
              </a:rPr>
              <a:t>that prepares you for life after school.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A5941B-7A3D-470F-8560-DDE681A902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8170" y="2167240"/>
            <a:ext cx="956944" cy="954000"/>
          </a:xfrm>
          <a:prstGeom prst="rect">
            <a:avLst/>
          </a:prstGeom>
        </p:spPr>
      </p:pic>
      <p:sp>
        <p:nvSpPr>
          <p:cNvPr id="9" name="Rectangle: Rounded Corners 27">
            <a:extLst>
              <a:ext uri="{FF2B5EF4-FFF2-40B4-BE49-F238E27FC236}">
                <a16:creationId xmlns:a16="http://schemas.microsoft.com/office/drawing/2014/main" id="{C06D443D-69CD-4A92-9714-8D43D920184A}"/>
              </a:ext>
            </a:extLst>
          </p:cNvPr>
          <p:cNvSpPr/>
          <p:nvPr/>
        </p:nvSpPr>
        <p:spPr>
          <a:xfrm>
            <a:off x="1390169" y="3282517"/>
            <a:ext cx="3026123" cy="1020827"/>
          </a:xfrm>
          <a:prstGeom prst="roundRect">
            <a:avLst/>
          </a:prstGeom>
          <a:solidFill>
            <a:schemeClr val="accent3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+mj-lt"/>
              </a:rPr>
              <a:t>Every child should be able follow their own </a:t>
            </a:r>
            <a:r>
              <a:rPr lang="fr-FR" sz="1600" b="1" dirty="0">
                <a:solidFill>
                  <a:schemeClr val="tx1"/>
                </a:solidFill>
                <a:latin typeface="+mj-lt"/>
              </a:rPr>
              <a:t>religion</a:t>
            </a:r>
            <a:r>
              <a:rPr lang="fr-FR" sz="1600" dirty="0">
                <a:solidFill>
                  <a:schemeClr val="tx1"/>
                </a:solidFill>
                <a:latin typeface="+mj-lt"/>
              </a:rPr>
              <a:t> or </a:t>
            </a:r>
            <a:r>
              <a:rPr lang="fr-FR" sz="1600" b="1" dirty="0">
                <a:solidFill>
                  <a:schemeClr val="tx1"/>
                </a:solidFill>
                <a:latin typeface="+mj-lt"/>
              </a:rPr>
              <a:t>beliefs </a:t>
            </a:r>
            <a:r>
              <a:rPr lang="fr-FR" sz="1600" dirty="0">
                <a:solidFill>
                  <a:schemeClr val="tx1"/>
                </a:solidFill>
                <a:latin typeface="+mj-lt"/>
              </a:rPr>
              <a:t>and have these respected by others.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" name="Picture 9" descr="A light bulb with a silhouette of a person on it&#10;&#10;Description automatically generated with low confidence">
            <a:extLst>
              <a:ext uri="{FF2B5EF4-FFF2-40B4-BE49-F238E27FC236}">
                <a16:creationId xmlns:a16="http://schemas.microsoft.com/office/drawing/2014/main" id="{470DEBA1-6F39-4E80-BFE4-AA0BA19CA9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451" y="3309387"/>
            <a:ext cx="952500" cy="952500"/>
          </a:xfrm>
          <a:prstGeom prst="rect">
            <a:avLst/>
          </a:prstGeom>
        </p:spPr>
      </p:pic>
      <p:sp>
        <p:nvSpPr>
          <p:cNvPr id="11" name="Rectangle: Rounded Corners 27">
            <a:extLst>
              <a:ext uri="{FF2B5EF4-FFF2-40B4-BE49-F238E27FC236}">
                <a16:creationId xmlns:a16="http://schemas.microsoft.com/office/drawing/2014/main" id="{CA8BBF97-0DE2-4A45-B5BA-440C54C665EF}"/>
              </a:ext>
            </a:extLst>
          </p:cNvPr>
          <p:cNvSpPr/>
          <p:nvPr/>
        </p:nvSpPr>
        <p:spPr>
          <a:xfrm>
            <a:off x="1277207" y="5675896"/>
            <a:ext cx="3026123" cy="1020827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+mj-lt"/>
              </a:rPr>
              <a:t>Every child has the right not to be </a:t>
            </a:r>
            <a:r>
              <a:rPr lang="fr-FR" sz="1600" b="1" dirty="0">
                <a:solidFill>
                  <a:schemeClr val="tx1"/>
                </a:solidFill>
                <a:latin typeface="+mj-lt"/>
              </a:rPr>
              <a:t>discriminated against </a:t>
            </a:r>
            <a:r>
              <a:rPr lang="fr-FR" sz="1600" dirty="0">
                <a:solidFill>
                  <a:schemeClr val="tx1"/>
                </a:solidFill>
                <a:latin typeface="+mj-lt"/>
              </a:rPr>
              <a:t>for any reason.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2" name="Picture 11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5316D63C-4E0F-4B02-AC42-A8F1ADC81C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354" y="5710059"/>
            <a:ext cx="952500" cy="952500"/>
          </a:xfrm>
          <a:prstGeom prst="rect">
            <a:avLst/>
          </a:prstGeom>
        </p:spPr>
      </p:pic>
      <p:sp>
        <p:nvSpPr>
          <p:cNvPr id="13" name="Rectangle: Rounded Corners 27">
            <a:extLst>
              <a:ext uri="{FF2B5EF4-FFF2-40B4-BE49-F238E27FC236}">
                <a16:creationId xmlns:a16="http://schemas.microsoft.com/office/drawing/2014/main" id="{2CB1C960-B61F-4F50-9273-32EA7BBD9B1E}"/>
              </a:ext>
            </a:extLst>
          </p:cNvPr>
          <p:cNvSpPr/>
          <p:nvPr/>
        </p:nvSpPr>
        <p:spPr>
          <a:xfrm>
            <a:off x="190719" y="4479207"/>
            <a:ext cx="3026123" cy="1020827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+mj-lt"/>
              </a:rPr>
              <a:t>Every child has the right to give </a:t>
            </a:r>
            <a:r>
              <a:rPr lang="fr-FR" sz="1600" b="1" dirty="0">
                <a:solidFill>
                  <a:schemeClr val="tx1"/>
                </a:solidFill>
                <a:latin typeface="+mj-lt"/>
              </a:rPr>
              <a:t>their opinion </a:t>
            </a:r>
            <a:r>
              <a:rPr lang="fr-FR" sz="1600" dirty="0">
                <a:solidFill>
                  <a:schemeClr val="tx1"/>
                </a:solidFill>
                <a:latin typeface="+mj-lt"/>
              </a:rPr>
              <a:t>and be </a:t>
            </a:r>
            <a:r>
              <a:rPr lang="fr-FR" sz="1600" b="1" dirty="0">
                <a:solidFill>
                  <a:schemeClr val="tx1"/>
                </a:solidFill>
                <a:latin typeface="+mj-lt"/>
              </a:rPr>
              <a:t>listened to</a:t>
            </a:r>
            <a:r>
              <a:rPr lang="fr-FR" sz="1600" dirty="0">
                <a:solidFill>
                  <a:schemeClr val="tx1"/>
                </a:solidFill>
                <a:latin typeface="+mj-lt"/>
              </a:rPr>
              <a:t>.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56EE86EA-AB75-4F98-A090-D0541AF7C4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9187" y="4541060"/>
            <a:ext cx="952500" cy="952500"/>
          </a:xfrm>
          <a:prstGeom prst="rect">
            <a:avLst/>
          </a:prstGeom>
        </p:spPr>
      </p:pic>
      <p:sp>
        <p:nvSpPr>
          <p:cNvPr id="15" name="Rectangle: Rounded Corners 27">
            <a:extLst>
              <a:ext uri="{FF2B5EF4-FFF2-40B4-BE49-F238E27FC236}">
                <a16:creationId xmlns:a16="http://schemas.microsoft.com/office/drawing/2014/main" id="{446617C0-4E63-4BD0-84E3-14FDB7278E06}"/>
              </a:ext>
            </a:extLst>
          </p:cNvPr>
          <p:cNvSpPr/>
          <p:nvPr/>
        </p:nvSpPr>
        <p:spPr>
          <a:xfrm>
            <a:off x="4800764" y="2091692"/>
            <a:ext cx="3026123" cy="1029548"/>
          </a:xfrm>
          <a:prstGeom prst="roundRect">
            <a:avLst/>
          </a:prstGeom>
          <a:solidFill>
            <a:schemeClr val="accent3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+mj-lt"/>
              </a:rPr>
              <a:t>Every child should have a </a:t>
            </a:r>
            <a:r>
              <a:rPr lang="fr-FR" sz="1600" b="1" dirty="0">
                <a:solidFill>
                  <a:schemeClr val="tx1"/>
                </a:solidFill>
                <a:latin typeface="+mj-lt"/>
              </a:rPr>
              <a:t>gaming device</a:t>
            </a:r>
            <a:r>
              <a:rPr lang="fr-FR" sz="1600" dirty="0">
                <a:solidFill>
                  <a:schemeClr val="tx1"/>
                </a:solidFill>
                <a:latin typeface="+mj-lt"/>
              </a:rPr>
              <a:t>, such as a Playstation or Xbox. 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6" name="Picture 1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8E9E068-8AB8-4D1C-85EF-C34896DEC3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49232" y="2012272"/>
            <a:ext cx="952500" cy="952500"/>
          </a:xfrm>
          <a:prstGeom prst="rect">
            <a:avLst/>
          </a:prstGeom>
        </p:spPr>
      </p:pic>
      <p:sp>
        <p:nvSpPr>
          <p:cNvPr id="17" name="Rectangle: Rounded Corners 27">
            <a:extLst>
              <a:ext uri="{FF2B5EF4-FFF2-40B4-BE49-F238E27FC236}">
                <a16:creationId xmlns:a16="http://schemas.microsoft.com/office/drawing/2014/main" id="{EF991C8F-E534-4A4F-80FD-6797E9568802}"/>
              </a:ext>
            </a:extLst>
          </p:cNvPr>
          <p:cNvSpPr/>
          <p:nvPr/>
        </p:nvSpPr>
        <p:spPr>
          <a:xfrm>
            <a:off x="5838384" y="3282517"/>
            <a:ext cx="3026123" cy="1020827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j-lt"/>
              </a:rPr>
              <a:t>Every child has the right to 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go on holiday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at least 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once every year.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98B89C7-6D65-45FE-A0F5-4BA7439FF1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85310" y="3309387"/>
            <a:ext cx="952500" cy="95250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0B07E40-07E1-49CB-A9AC-B5678F45C2A0}"/>
              </a:ext>
            </a:extLst>
          </p:cNvPr>
          <p:cNvSpPr/>
          <p:nvPr/>
        </p:nvSpPr>
        <p:spPr>
          <a:xfrm>
            <a:off x="4875452" y="5675896"/>
            <a:ext cx="4060561" cy="986662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Challenge: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What other rights do you think that all children should have?</a:t>
            </a:r>
          </a:p>
        </p:txBody>
      </p:sp>
      <p:sp>
        <p:nvSpPr>
          <p:cNvPr id="20" name="Rectangle: Rounded Corners 27">
            <a:extLst>
              <a:ext uri="{FF2B5EF4-FFF2-40B4-BE49-F238E27FC236}">
                <a16:creationId xmlns:a16="http://schemas.microsoft.com/office/drawing/2014/main" id="{B5CB8665-3C30-4235-9131-5F26BD6844BE}"/>
              </a:ext>
            </a:extLst>
          </p:cNvPr>
          <p:cNvSpPr/>
          <p:nvPr/>
        </p:nvSpPr>
        <p:spPr>
          <a:xfrm>
            <a:off x="177866" y="1162571"/>
            <a:ext cx="4238426" cy="747393"/>
          </a:xfrm>
          <a:prstGeom prst="roundRect">
            <a:avLst/>
          </a:prstGeom>
          <a:solidFill>
            <a:schemeClr val="accent4"/>
          </a:solidFill>
          <a:ln w="28575">
            <a:solidFill>
              <a:schemeClr val="accent6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  <a:latin typeface="+mj-lt"/>
              </a:rPr>
              <a:t>Four of the statements </a:t>
            </a:r>
            <a:r>
              <a:rPr lang="fr-FR" sz="1600" dirty="0">
                <a:solidFill>
                  <a:schemeClr val="tx1"/>
                </a:solidFill>
                <a:latin typeface="+mj-lt"/>
              </a:rPr>
              <a:t>you read were rights (there are </a:t>
            </a:r>
            <a:r>
              <a:rPr lang="fr-FR" sz="1600" b="1" dirty="0">
                <a:solidFill>
                  <a:schemeClr val="tx1"/>
                </a:solidFill>
                <a:latin typeface="+mj-lt"/>
              </a:rPr>
              <a:t>over 40 </a:t>
            </a:r>
            <a:r>
              <a:rPr lang="fr-FR" sz="1600" dirty="0">
                <a:solidFill>
                  <a:schemeClr val="tx1"/>
                </a:solidFill>
                <a:latin typeface="+mj-lt"/>
              </a:rPr>
              <a:t>in total):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Rectangle: Rounded Corners 27">
            <a:extLst>
              <a:ext uri="{FF2B5EF4-FFF2-40B4-BE49-F238E27FC236}">
                <a16:creationId xmlns:a16="http://schemas.microsoft.com/office/drawing/2014/main" id="{D579983F-8812-443C-A6E8-0641C44613E2}"/>
              </a:ext>
            </a:extLst>
          </p:cNvPr>
          <p:cNvSpPr/>
          <p:nvPr/>
        </p:nvSpPr>
        <p:spPr>
          <a:xfrm>
            <a:off x="4803946" y="1162571"/>
            <a:ext cx="4060561" cy="747393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+mj-lt"/>
              </a:rPr>
              <a:t>The</a:t>
            </a:r>
            <a:r>
              <a:rPr lang="fr-FR" sz="1600" b="1" dirty="0">
                <a:solidFill>
                  <a:schemeClr val="tx1"/>
                </a:solidFill>
                <a:latin typeface="+mj-lt"/>
              </a:rPr>
              <a:t> remaining two were not </a:t>
            </a:r>
            <a:r>
              <a:rPr lang="fr-FR" sz="1600" dirty="0">
                <a:solidFill>
                  <a:schemeClr val="tx1"/>
                </a:solidFill>
                <a:latin typeface="+mj-lt"/>
              </a:rPr>
              <a:t>rights…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Rectangle: Rounded Corners 27">
            <a:extLst>
              <a:ext uri="{FF2B5EF4-FFF2-40B4-BE49-F238E27FC236}">
                <a16:creationId xmlns:a16="http://schemas.microsoft.com/office/drawing/2014/main" id="{2C0D3412-9D51-4612-81FD-C0F95F4DA09B}"/>
              </a:ext>
            </a:extLst>
          </p:cNvPr>
          <p:cNvSpPr/>
          <p:nvPr/>
        </p:nvSpPr>
        <p:spPr>
          <a:xfrm>
            <a:off x="4803946" y="4484424"/>
            <a:ext cx="3022941" cy="928919"/>
          </a:xfrm>
          <a:prstGeom prst="roundRect">
            <a:avLst/>
          </a:prstGeom>
          <a:solidFill>
            <a:schemeClr val="accent4"/>
          </a:solidFill>
          <a:ln w="28575">
            <a:solidFill>
              <a:schemeClr val="accent6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+mj-lt"/>
              </a:rPr>
              <a:t>However, children do have the right </a:t>
            </a:r>
            <a:r>
              <a:rPr lang="fr-FR" sz="1600" b="1" dirty="0">
                <a:solidFill>
                  <a:schemeClr val="tx1"/>
                </a:solidFill>
                <a:latin typeface="+mj-lt"/>
              </a:rPr>
              <a:t>to play, to rest and lead healthy lives!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F0C90965-FFDC-4CBD-A397-5DF642839A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49232" y="4479207"/>
            <a:ext cx="952500" cy="952500"/>
          </a:xfrm>
          <a:prstGeom prst="rect">
            <a:avLst/>
          </a:prstGeom>
        </p:spPr>
      </p:pic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6B16D777-15B1-4028-A4CB-2E248A3ABE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868" y="192903"/>
            <a:ext cx="8047672" cy="571500"/>
          </a:xfrm>
        </p:spPr>
        <p:txBody>
          <a:bodyPr anchor="ctr"/>
          <a:lstStyle/>
          <a:p>
            <a:r>
              <a:rPr lang="en-GB" sz="2350" dirty="0"/>
              <a:t>Be informed: Who is the Children’s Commissioner?</a:t>
            </a:r>
          </a:p>
        </p:txBody>
      </p:sp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8D04A647-7E9E-4FF3-81EC-D60F763EBFB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00" y="82132"/>
            <a:ext cx="930329" cy="79304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89C49D2-13B6-40DA-90F0-E37339609796}"/>
              </a:ext>
            </a:extLst>
          </p:cNvPr>
          <p:cNvSpPr/>
          <p:nvPr/>
        </p:nvSpPr>
        <p:spPr>
          <a:xfrm>
            <a:off x="4676099" y="1013276"/>
            <a:ext cx="4459266" cy="5867584"/>
          </a:xfrm>
          <a:prstGeom prst="rect">
            <a:avLst/>
          </a:prstGeom>
          <a:solidFill>
            <a:srgbClr val="D6F6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8809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 descr="Speech outline">
            <a:extLst>
              <a:ext uri="{FF2B5EF4-FFF2-40B4-BE49-F238E27FC236}">
                <a16:creationId xmlns:a16="http://schemas.microsoft.com/office/drawing/2014/main" id="{24898E4D-56CD-4A75-B43A-3B0D9E9D3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379129" y="4090515"/>
            <a:ext cx="3186865" cy="2685353"/>
          </a:xfrm>
          <a:prstGeom prst="rect">
            <a:avLst/>
          </a:prstGeom>
        </p:spPr>
      </p:pic>
      <p:pic>
        <p:nvPicPr>
          <p:cNvPr id="11" name="Graphic 10" descr="Children outline">
            <a:extLst>
              <a:ext uri="{FF2B5EF4-FFF2-40B4-BE49-F238E27FC236}">
                <a16:creationId xmlns:a16="http://schemas.microsoft.com/office/drawing/2014/main" id="{B87099AA-A657-4517-A2E3-ACD19F7D58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32922" y="3497529"/>
            <a:ext cx="4572000" cy="4572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A80BA23-B05B-45C9-8C0A-B3316889CC8F}"/>
              </a:ext>
            </a:extLst>
          </p:cNvPr>
          <p:cNvSpPr/>
          <p:nvPr/>
        </p:nvSpPr>
        <p:spPr>
          <a:xfrm>
            <a:off x="0" y="1025808"/>
            <a:ext cx="9144000" cy="5866482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The Big Ask | Children's Commissioner for England">
            <a:hlinkClick r:id="rId7"/>
            <a:extLst>
              <a:ext uri="{FF2B5EF4-FFF2-40B4-BE49-F238E27FC236}">
                <a16:creationId xmlns:a16="http://schemas.microsoft.com/office/drawing/2014/main" id="{64D62AEF-8954-44DE-B10F-6D89ACF78F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74" r="13157"/>
          <a:stretch/>
        </p:blipFill>
        <p:spPr bwMode="auto">
          <a:xfrm>
            <a:off x="275633" y="1248406"/>
            <a:ext cx="4235447" cy="3110314"/>
          </a:xfrm>
          <a:custGeom>
            <a:avLst/>
            <a:gdLst>
              <a:gd name="connsiteX0" fmla="*/ 0 w 4235447"/>
              <a:gd name="connsiteY0" fmla="*/ 0 h 3110314"/>
              <a:gd name="connsiteX1" fmla="*/ 478000 w 4235447"/>
              <a:gd name="connsiteY1" fmla="*/ 0 h 3110314"/>
              <a:gd name="connsiteX2" fmla="*/ 998355 w 4235447"/>
              <a:gd name="connsiteY2" fmla="*/ 0 h 3110314"/>
              <a:gd name="connsiteX3" fmla="*/ 1688128 w 4235447"/>
              <a:gd name="connsiteY3" fmla="*/ 0 h 3110314"/>
              <a:gd name="connsiteX4" fmla="*/ 2293192 w 4235447"/>
              <a:gd name="connsiteY4" fmla="*/ 0 h 3110314"/>
              <a:gd name="connsiteX5" fmla="*/ 2898256 w 4235447"/>
              <a:gd name="connsiteY5" fmla="*/ 0 h 3110314"/>
              <a:gd name="connsiteX6" fmla="*/ 3418611 w 4235447"/>
              <a:gd name="connsiteY6" fmla="*/ 0 h 3110314"/>
              <a:gd name="connsiteX7" fmla="*/ 4235447 w 4235447"/>
              <a:gd name="connsiteY7" fmla="*/ 0 h 3110314"/>
              <a:gd name="connsiteX8" fmla="*/ 4235447 w 4235447"/>
              <a:gd name="connsiteY8" fmla="*/ 559857 h 3110314"/>
              <a:gd name="connsiteX9" fmla="*/ 4235447 w 4235447"/>
              <a:gd name="connsiteY9" fmla="*/ 1213022 h 3110314"/>
              <a:gd name="connsiteX10" fmla="*/ 4235447 w 4235447"/>
              <a:gd name="connsiteY10" fmla="*/ 1835085 h 3110314"/>
              <a:gd name="connsiteX11" fmla="*/ 4235447 w 4235447"/>
              <a:gd name="connsiteY11" fmla="*/ 2519354 h 3110314"/>
              <a:gd name="connsiteX12" fmla="*/ 4235447 w 4235447"/>
              <a:gd name="connsiteY12" fmla="*/ 3110314 h 3110314"/>
              <a:gd name="connsiteX13" fmla="*/ 3630383 w 4235447"/>
              <a:gd name="connsiteY13" fmla="*/ 3110314 h 3110314"/>
              <a:gd name="connsiteX14" fmla="*/ 3067674 w 4235447"/>
              <a:gd name="connsiteY14" fmla="*/ 3110314 h 3110314"/>
              <a:gd name="connsiteX15" fmla="*/ 2504964 w 4235447"/>
              <a:gd name="connsiteY15" fmla="*/ 3110314 h 3110314"/>
              <a:gd name="connsiteX16" fmla="*/ 1857546 w 4235447"/>
              <a:gd name="connsiteY16" fmla="*/ 3110314 h 3110314"/>
              <a:gd name="connsiteX17" fmla="*/ 1252482 w 4235447"/>
              <a:gd name="connsiteY17" fmla="*/ 3110314 h 3110314"/>
              <a:gd name="connsiteX18" fmla="*/ 689773 w 4235447"/>
              <a:gd name="connsiteY18" fmla="*/ 3110314 h 3110314"/>
              <a:gd name="connsiteX19" fmla="*/ 0 w 4235447"/>
              <a:gd name="connsiteY19" fmla="*/ 3110314 h 3110314"/>
              <a:gd name="connsiteX20" fmla="*/ 0 w 4235447"/>
              <a:gd name="connsiteY20" fmla="*/ 2519354 h 3110314"/>
              <a:gd name="connsiteX21" fmla="*/ 0 w 4235447"/>
              <a:gd name="connsiteY21" fmla="*/ 1959498 h 3110314"/>
              <a:gd name="connsiteX22" fmla="*/ 0 w 4235447"/>
              <a:gd name="connsiteY22" fmla="*/ 1399641 h 3110314"/>
              <a:gd name="connsiteX23" fmla="*/ 0 w 4235447"/>
              <a:gd name="connsiteY23" fmla="*/ 808682 h 3110314"/>
              <a:gd name="connsiteX24" fmla="*/ 0 w 4235447"/>
              <a:gd name="connsiteY24" fmla="*/ 0 h 3110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35447" h="3110314" extrusionOk="0">
                <a:moveTo>
                  <a:pt x="0" y="0"/>
                </a:moveTo>
                <a:cubicBezTo>
                  <a:pt x="136565" y="-12414"/>
                  <a:pt x="286778" y="4007"/>
                  <a:pt x="478000" y="0"/>
                </a:cubicBezTo>
                <a:cubicBezTo>
                  <a:pt x="669222" y="-4007"/>
                  <a:pt x="848150" y="-3471"/>
                  <a:pt x="998355" y="0"/>
                </a:cubicBezTo>
                <a:cubicBezTo>
                  <a:pt x="1148560" y="3471"/>
                  <a:pt x="1518837" y="-25565"/>
                  <a:pt x="1688128" y="0"/>
                </a:cubicBezTo>
                <a:cubicBezTo>
                  <a:pt x="1857419" y="25565"/>
                  <a:pt x="2006628" y="11664"/>
                  <a:pt x="2293192" y="0"/>
                </a:cubicBezTo>
                <a:cubicBezTo>
                  <a:pt x="2579756" y="-11664"/>
                  <a:pt x="2761997" y="-19052"/>
                  <a:pt x="2898256" y="0"/>
                </a:cubicBezTo>
                <a:cubicBezTo>
                  <a:pt x="3034515" y="19052"/>
                  <a:pt x="3167531" y="12459"/>
                  <a:pt x="3418611" y="0"/>
                </a:cubicBezTo>
                <a:cubicBezTo>
                  <a:pt x="3669691" y="-12459"/>
                  <a:pt x="3878474" y="-15755"/>
                  <a:pt x="4235447" y="0"/>
                </a:cubicBezTo>
                <a:cubicBezTo>
                  <a:pt x="4223029" y="119599"/>
                  <a:pt x="4244272" y="347982"/>
                  <a:pt x="4235447" y="559857"/>
                </a:cubicBezTo>
                <a:cubicBezTo>
                  <a:pt x="4226622" y="771732"/>
                  <a:pt x="4209989" y="1078566"/>
                  <a:pt x="4235447" y="1213022"/>
                </a:cubicBezTo>
                <a:cubicBezTo>
                  <a:pt x="4260905" y="1347478"/>
                  <a:pt x="4209189" y="1601939"/>
                  <a:pt x="4235447" y="1835085"/>
                </a:cubicBezTo>
                <a:cubicBezTo>
                  <a:pt x="4261705" y="2068231"/>
                  <a:pt x="4209673" y="2192129"/>
                  <a:pt x="4235447" y="2519354"/>
                </a:cubicBezTo>
                <a:cubicBezTo>
                  <a:pt x="4261221" y="2846579"/>
                  <a:pt x="4248730" y="2869939"/>
                  <a:pt x="4235447" y="3110314"/>
                </a:cubicBezTo>
                <a:cubicBezTo>
                  <a:pt x="4112425" y="3108690"/>
                  <a:pt x="3810311" y="3104490"/>
                  <a:pt x="3630383" y="3110314"/>
                </a:cubicBezTo>
                <a:cubicBezTo>
                  <a:pt x="3450455" y="3116138"/>
                  <a:pt x="3191450" y="3138265"/>
                  <a:pt x="3067674" y="3110314"/>
                </a:cubicBezTo>
                <a:cubicBezTo>
                  <a:pt x="2943898" y="3082363"/>
                  <a:pt x="2674264" y="3129680"/>
                  <a:pt x="2504964" y="3110314"/>
                </a:cubicBezTo>
                <a:cubicBezTo>
                  <a:pt x="2335664" y="3090949"/>
                  <a:pt x="2159109" y="3079140"/>
                  <a:pt x="1857546" y="3110314"/>
                </a:cubicBezTo>
                <a:cubicBezTo>
                  <a:pt x="1555983" y="3141488"/>
                  <a:pt x="1381756" y="3095651"/>
                  <a:pt x="1252482" y="3110314"/>
                </a:cubicBezTo>
                <a:cubicBezTo>
                  <a:pt x="1123208" y="3124977"/>
                  <a:pt x="872410" y="3122932"/>
                  <a:pt x="689773" y="3110314"/>
                </a:cubicBezTo>
                <a:cubicBezTo>
                  <a:pt x="507136" y="3097696"/>
                  <a:pt x="287844" y="3126928"/>
                  <a:pt x="0" y="3110314"/>
                </a:cubicBezTo>
                <a:cubicBezTo>
                  <a:pt x="3249" y="2920140"/>
                  <a:pt x="-2512" y="2692874"/>
                  <a:pt x="0" y="2519354"/>
                </a:cubicBezTo>
                <a:cubicBezTo>
                  <a:pt x="2512" y="2345834"/>
                  <a:pt x="8622" y="2220678"/>
                  <a:pt x="0" y="1959498"/>
                </a:cubicBezTo>
                <a:cubicBezTo>
                  <a:pt x="-8622" y="1698318"/>
                  <a:pt x="19443" y="1553242"/>
                  <a:pt x="0" y="1399641"/>
                </a:cubicBezTo>
                <a:cubicBezTo>
                  <a:pt x="-19443" y="1246040"/>
                  <a:pt x="18596" y="989346"/>
                  <a:pt x="0" y="808682"/>
                </a:cubicBezTo>
                <a:cubicBezTo>
                  <a:pt x="-18596" y="628018"/>
                  <a:pt x="18532" y="387059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tx2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: Rounded Corners 27">
            <a:extLst>
              <a:ext uri="{FF2B5EF4-FFF2-40B4-BE49-F238E27FC236}">
                <a16:creationId xmlns:a16="http://schemas.microsoft.com/office/drawing/2014/main" id="{EDF552EE-F694-438D-B465-C9262153723D}"/>
              </a:ext>
            </a:extLst>
          </p:cNvPr>
          <p:cNvSpPr/>
          <p:nvPr/>
        </p:nvSpPr>
        <p:spPr>
          <a:xfrm>
            <a:off x="4869455" y="1249320"/>
            <a:ext cx="4000972" cy="1037595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+mj-lt"/>
              </a:rPr>
              <a:t>This is </a:t>
            </a:r>
            <a:r>
              <a:rPr lang="fr-FR" sz="1600" b="1" dirty="0">
                <a:solidFill>
                  <a:schemeClr val="tx1"/>
                </a:solidFill>
                <a:latin typeface="+mj-lt"/>
              </a:rPr>
              <a:t>Dame Rachel Mary de Souza.</a:t>
            </a:r>
            <a:r>
              <a:rPr lang="fr-FR" sz="1600" dirty="0">
                <a:solidFill>
                  <a:schemeClr val="tx1"/>
                </a:solidFill>
                <a:latin typeface="+mj-lt"/>
              </a:rPr>
              <a:t> She is the new</a:t>
            </a:r>
            <a:r>
              <a:rPr lang="fr-FR" sz="1600" b="1" dirty="0">
                <a:solidFill>
                  <a:schemeClr val="tx1"/>
                </a:solidFill>
                <a:latin typeface="+mj-lt"/>
              </a:rPr>
              <a:t> Children’s Commissioner </a:t>
            </a:r>
            <a:r>
              <a:rPr lang="fr-FR" sz="1600" dirty="0">
                <a:solidFill>
                  <a:schemeClr val="tx1"/>
                </a:solidFill>
                <a:latin typeface="+mj-lt"/>
              </a:rPr>
              <a:t>here in England. 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ectangle: Rounded Corners 27">
            <a:extLst>
              <a:ext uri="{FF2B5EF4-FFF2-40B4-BE49-F238E27FC236}">
                <a16:creationId xmlns:a16="http://schemas.microsoft.com/office/drawing/2014/main" id="{AF89B9D9-7A2B-4AA9-BEAF-37EBE80D872A}"/>
              </a:ext>
            </a:extLst>
          </p:cNvPr>
          <p:cNvSpPr/>
          <p:nvPr/>
        </p:nvSpPr>
        <p:spPr>
          <a:xfrm>
            <a:off x="4867395" y="2450617"/>
            <a:ext cx="4000972" cy="1908103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j-lt"/>
              </a:rPr>
              <a:t>It’s her job to make sure that 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children’s rights are protected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. She speaks up for young people to make sure that the 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Government and other important people listen to what you have to say.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32457B1-93D5-4F30-9F4A-081CE8EB0573}"/>
              </a:ext>
            </a:extLst>
          </p:cNvPr>
          <p:cNvSpPr/>
          <p:nvPr/>
        </p:nvSpPr>
        <p:spPr>
          <a:xfrm>
            <a:off x="3632548" y="5591881"/>
            <a:ext cx="5191493" cy="989078"/>
          </a:xfrm>
          <a:prstGeom prst="roundRect">
            <a:avLst/>
          </a:prstGeom>
          <a:solidFill>
            <a:schemeClr val="accent3"/>
          </a:solidFill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Did you know?</a:t>
            </a:r>
            <a:br>
              <a:rPr lang="en-GB" sz="1600" dirty="0"/>
            </a:br>
            <a:r>
              <a:rPr lang="en-GB" sz="1600" dirty="0"/>
              <a:t>Before she became the Children’s Commissioner, Dame Rachel was a Headteacher.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8DC334F-4B26-49BC-A8DF-32F91D9FCEA2}"/>
              </a:ext>
            </a:extLst>
          </p:cNvPr>
          <p:cNvSpPr/>
          <p:nvPr/>
        </p:nvSpPr>
        <p:spPr>
          <a:xfrm>
            <a:off x="275633" y="4522422"/>
            <a:ext cx="8594794" cy="883210"/>
          </a:xfrm>
          <a:prstGeom prst="roundRect">
            <a:avLst/>
          </a:prstGeom>
          <a:solidFill>
            <a:schemeClr val="accent5"/>
          </a:solidFill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Watch (3 mins)</a:t>
            </a:r>
          </a:p>
          <a:p>
            <a:pPr algn="ctr"/>
            <a:r>
              <a:rPr lang="en-GB" sz="1600" dirty="0"/>
              <a:t>Click the image to hear from Dame Rachel about her job as the Children’s Commissioner.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A923DCB-E756-4A00-9A1C-44318FE63945}"/>
              </a:ext>
            </a:extLst>
          </p:cNvPr>
          <p:cNvSpPr/>
          <p:nvPr/>
        </p:nvSpPr>
        <p:spPr>
          <a:xfrm>
            <a:off x="3877516" y="1104527"/>
            <a:ext cx="845967" cy="703602"/>
          </a:xfrm>
          <a:prstGeom prst="roundRect">
            <a:avLst/>
          </a:prstGeom>
          <a:solidFill>
            <a:schemeClr val="accent5"/>
          </a:solidFill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0:00-3:07</a:t>
            </a:r>
            <a:endParaRPr lang="en-GB" sz="1600" dirty="0"/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7C1A341B-48FF-49CA-8179-ADEDD96533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868" y="192903"/>
            <a:ext cx="8047672" cy="571500"/>
          </a:xfrm>
        </p:spPr>
        <p:txBody>
          <a:bodyPr anchor="ctr"/>
          <a:lstStyle/>
          <a:p>
            <a:r>
              <a:rPr lang="en-GB" sz="2350" dirty="0"/>
              <a:t>Be informed: Who is the Children’s Commissioner?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F709C93E-64A8-4290-AC68-DA4D9FFA660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00" y="82132"/>
            <a:ext cx="930329" cy="793042"/>
          </a:xfrm>
          <a:prstGeom prst="rect">
            <a:avLst/>
          </a:prstGeom>
        </p:spPr>
      </p:pic>
      <p:pic>
        <p:nvPicPr>
          <p:cNvPr id="2052" name="Picture 4" descr="Children's Commissioner for England">
            <a:extLst>
              <a:ext uri="{FF2B5EF4-FFF2-40B4-BE49-F238E27FC236}">
                <a16:creationId xmlns:a16="http://schemas.microsoft.com/office/drawing/2014/main" id="{723201BB-8828-4E81-B019-CAA28A137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20862"/>
            <a:ext cx="3984077" cy="217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F5F96E6-25FD-4F2A-AF23-9543B35F748B}"/>
              </a:ext>
            </a:extLst>
          </p:cNvPr>
          <p:cNvSpPr txBox="1"/>
          <p:nvPr/>
        </p:nvSpPr>
        <p:spPr>
          <a:xfrm>
            <a:off x="17685" y="6627335"/>
            <a:ext cx="479120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hlinkClick r:id="rId7"/>
              </a:rPr>
              <a:t>https://safeshare.tv/x/rHV4b5iwwmk</a:t>
            </a:r>
            <a:r>
              <a:rPr lang="en-GB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217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Badge Question Mark outline">
            <a:extLst>
              <a:ext uri="{FF2B5EF4-FFF2-40B4-BE49-F238E27FC236}">
                <a16:creationId xmlns:a16="http://schemas.microsoft.com/office/drawing/2014/main" id="{86EEE0F2-CA3A-4593-A8EF-4DE260E341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27481"/>
          <a:stretch/>
        </p:blipFill>
        <p:spPr>
          <a:xfrm>
            <a:off x="4437806" y="3912727"/>
            <a:ext cx="4061380" cy="2945273"/>
          </a:xfrm>
          <a:prstGeom prst="rect">
            <a:avLst/>
          </a:prstGeom>
        </p:spPr>
      </p:pic>
      <p:pic>
        <p:nvPicPr>
          <p:cNvPr id="10" name="Graphic 9" descr="Customer review outline">
            <a:extLst>
              <a:ext uri="{FF2B5EF4-FFF2-40B4-BE49-F238E27FC236}">
                <a16:creationId xmlns:a16="http://schemas.microsoft.com/office/drawing/2014/main" id="{343AFAD9-2E1E-4D2C-85BB-DA857521F2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357311" y="3198502"/>
            <a:ext cx="4061380" cy="4061380"/>
          </a:xfrm>
          <a:prstGeom prst="rect">
            <a:avLst/>
          </a:prstGeom>
        </p:spPr>
      </p:pic>
      <p:pic>
        <p:nvPicPr>
          <p:cNvPr id="13" name="Graphic 12" descr="Thought bubble outline">
            <a:extLst>
              <a:ext uri="{FF2B5EF4-FFF2-40B4-BE49-F238E27FC236}">
                <a16:creationId xmlns:a16="http://schemas.microsoft.com/office/drawing/2014/main" id="{AE8FD095-BFB8-4EF7-843F-BA5FEF903D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62724" y="683870"/>
            <a:ext cx="4061380" cy="406138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6F1B9CE-EEE2-444A-AF09-2CDF1395E53F}"/>
              </a:ext>
            </a:extLst>
          </p:cNvPr>
          <p:cNvSpPr/>
          <p:nvPr/>
        </p:nvSpPr>
        <p:spPr>
          <a:xfrm>
            <a:off x="0" y="1015582"/>
            <a:ext cx="9144000" cy="5866482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 descr="The Big Ask | Children's Commissioner for England">
            <a:extLst>
              <a:ext uri="{FF2B5EF4-FFF2-40B4-BE49-F238E27FC236}">
                <a16:creationId xmlns:a16="http://schemas.microsoft.com/office/drawing/2014/main" id="{5752D117-C9EB-4B81-8142-2CD399E83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310" y="1226370"/>
            <a:ext cx="4316690" cy="2422143"/>
          </a:xfrm>
          <a:custGeom>
            <a:avLst/>
            <a:gdLst>
              <a:gd name="connsiteX0" fmla="*/ 0 w 4316690"/>
              <a:gd name="connsiteY0" fmla="*/ 0 h 2422143"/>
              <a:gd name="connsiteX1" fmla="*/ 616670 w 4316690"/>
              <a:gd name="connsiteY1" fmla="*/ 0 h 2422143"/>
              <a:gd name="connsiteX2" fmla="*/ 1147006 w 4316690"/>
              <a:gd name="connsiteY2" fmla="*/ 0 h 2422143"/>
              <a:gd name="connsiteX3" fmla="*/ 1763676 w 4316690"/>
              <a:gd name="connsiteY3" fmla="*/ 0 h 2422143"/>
              <a:gd name="connsiteX4" fmla="*/ 2294012 w 4316690"/>
              <a:gd name="connsiteY4" fmla="*/ 0 h 2422143"/>
              <a:gd name="connsiteX5" fmla="*/ 2824349 w 4316690"/>
              <a:gd name="connsiteY5" fmla="*/ 0 h 2422143"/>
              <a:gd name="connsiteX6" fmla="*/ 3354685 w 4316690"/>
              <a:gd name="connsiteY6" fmla="*/ 0 h 2422143"/>
              <a:gd name="connsiteX7" fmla="*/ 4316690 w 4316690"/>
              <a:gd name="connsiteY7" fmla="*/ 0 h 2422143"/>
              <a:gd name="connsiteX8" fmla="*/ 4316690 w 4316690"/>
              <a:gd name="connsiteY8" fmla="*/ 532871 h 2422143"/>
              <a:gd name="connsiteX9" fmla="*/ 4316690 w 4316690"/>
              <a:gd name="connsiteY9" fmla="*/ 1089964 h 2422143"/>
              <a:gd name="connsiteX10" fmla="*/ 4316690 w 4316690"/>
              <a:gd name="connsiteY10" fmla="*/ 1647057 h 2422143"/>
              <a:gd name="connsiteX11" fmla="*/ 4316690 w 4316690"/>
              <a:gd name="connsiteY11" fmla="*/ 2422143 h 2422143"/>
              <a:gd name="connsiteX12" fmla="*/ 3613686 w 4316690"/>
              <a:gd name="connsiteY12" fmla="*/ 2422143 h 2422143"/>
              <a:gd name="connsiteX13" fmla="*/ 3040183 w 4316690"/>
              <a:gd name="connsiteY13" fmla="*/ 2422143 h 2422143"/>
              <a:gd name="connsiteX14" fmla="*/ 2466680 w 4316690"/>
              <a:gd name="connsiteY14" fmla="*/ 2422143 h 2422143"/>
              <a:gd name="connsiteX15" fmla="*/ 1936344 w 4316690"/>
              <a:gd name="connsiteY15" fmla="*/ 2422143 h 2422143"/>
              <a:gd name="connsiteX16" fmla="*/ 1233340 w 4316690"/>
              <a:gd name="connsiteY16" fmla="*/ 2422143 h 2422143"/>
              <a:gd name="connsiteX17" fmla="*/ 703004 w 4316690"/>
              <a:gd name="connsiteY17" fmla="*/ 2422143 h 2422143"/>
              <a:gd name="connsiteX18" fmla="*/ 0 w 4316690"/>
              <a:gd name="connsiteY18" fmla="*/ 2422143 h 2422143"/>
              <a:gd name="connsiteX19" fmla="*/ 0 w 4316690"/>
              <a:gd name="connsiteY19" fmla="*/ 1889272 h 2422143"/>
              <a:gd name="connsiteX20" fmla="*/ 0 w 4316690"/>
              <a:gd name="connsiteY20" fmla="*/ 1283736 h 2422143"/>
              <a:gd name="connsiteX21" fmla="*/ 0 w 4316690"/>
              <a:gd name="connsiteY21" fmla="*/ 702421 h 2422143"/>
              <a:gd name="connsiteX22" fmla="*/ 0 w 4316690"/>
              <a:gd name="connsiteY22" fmla="*/ 0 h 242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316690" h="2422143" extrusionOk="0">
                <a:moveTo>
                  <a:pt x="0" y="0"/>
                </a:moveTo>
                <a:cubicBezTo>
                  <a:pt x="280381" y="24397"/>
                  <a:pt x="397997" y="28891"/>
                  <a:pt x="616670" y="0"/>
                </a:cubicBezTo>
                <a:cubicBezTo>
                  <a:pt x="835343" y="-28891"/>
                  <a:pt x="899323" y="15892"/>
                  <a:pt x="1147006" y="0"/>
                </a:cubicBezTo>
                <a:cubicBezTo>
                  <a:pt x="1394689" y="-15892"/>
                  <a:pt x="1512050" y="-26790"/>
                  <a:pt x="1763676" y="0"/>
                </a:cubicBezTo>
                <a:cubicBezTo>
                  <a:pt x="2015302" y="26790"/>
                  <a:pt x="2168622" y="15159"/>
                  <a:pt x="2294012" y="0"/>
                </a:cubicBezTo>
                <a:cubicBezTo>
                  <a:pt x="2419402" y="-15159"/>
                  <a:pt x="2687245" y="-3086"/>
                  <a:pt x="2824349" y="0"/>
                </a:cubicBezTo>
                <a:cubicBezTo>
                  <a:pt x="2961453" y="3086"/>
                  <a:pt x="3216390" y="13091"/>
                  <a:pt x="3354685" y="0"/>
                </a:cubicBezTo>
                <a:cubicBezTo>
                  <a:pt x="3492980" y="-13091"/>
                  <a:pt x="3931507" y="-2406"/>
                  <a:pt x="4316690" y="0"/>
                </a:cubicBezTo>
                <a:cubicBezTo>
                  <a:pt x="4328289" y="224646"/>
                  <a:pt x="4312212" y="352923"/>
                  <a:pt x="4316690" y="532871"/>
                </a:cubicBezTo>
                <a:cubicBezTo>
                  <a:pt x="4321168" y="712819"/>
                  <a:pt x="4324240" y="841436"/>
                  <a:pt x="4316690" y="1089964"/>
                </a:cubicBezTo>
                <a:cubicBezTo>
                  <a:pt x="4309140" y="1338492"/>
                  <a:pt x="4337657" y="1433815"/>
                  <a:pt x="4316690" y="1647057"/>
                </a:cubicBezTo>
                <a:cubicBezTo>
                  <a:pt x="4295723" y="1860299"/>
                  <a:pt x="4332437" y="2130764"/>
                  <a:pt x="4316690" y="2422143"/>
                </a:cubicBezTo>
                <a:cubicBezTo>
                  <a:pt x="4074492" y="2430001"/>
                  <a:pt x="3928952" y="2399786"/>
                  <a:pt x="3613686" y="2422143"/>
                </a:cubicBezTo>
                <a:cubicBezTo>
                  <a:pt x="3298420" y="2444500"/>
                  <a:pt x="3237287" y="2433738"/>
                  <a:pt x="3040183" y="2422143"/>
                </a:cubicBezTo>
                <a:cubicBezTo>
                  <a:pt x="2843079" y="2410548"/>
                  <a:pt x="2647887" y="2428359"/>
                  <a:pt x="2466680" y="2422143"/>
                </a:cubicBezTo>
                <a:cubicBezTo>
                  <a:pt x="2285473" y="2415927"/>
                  <a:pt x="2119816" y="2415327"/>
                  <a:pt x="1936344" y="2422143"/>
                </a:cubicBezTo>
                <a:cubicBezTo>
                  <a:pt x="1752872" y="2428959"/>
                  <a:pt x="1570326" y="2411979"/>
                  <a:pt x="1233340" y="2422143"/>
                </a:cubicBezTo>
                <a:cubicBezTo>
                  <a:pt x="896354" y="2432307"/>
                  <a:pt x="886823" y="2420664"/>
                  <a:pt x="703004" y="2422143"/>
                </a:cubicBezTo>
                <a:cubicBezTo>
                  <a:pt x="519185" y="2423622"/>
                  <a:pt x="229487" y="2395821"/>
                  <a:pt x="0" y="2422143"/>
                </a:cubicBezTo>
                <a:cubicBezTo>
                  <a:pt x="-1098" y="2168216"/>
                  <a:pt x="25983" y="2068570"/>
                  <a:pt x="0" y="1889272"/>
                </a:cubicBezTo>
                <a:cubicBezTo>
                  <a:pt x="-25983" y="1709974"/>
                  <a:pt x="18785" y="1529669"/>
                  <a:pt x="0" y="1283736"/>
                </a:cubicBezTo>
                <a:cubicBezTo>
                  <a:pt x="-18785" y="1037803"/>
                  <a:pt x="-13698" y="917764"/>
                  <a:pt x="0" y="702421"/>
                </a:cubicBezTo>
                <a:cubicBezTo>
                  <a:pt x="13698" y="487078"/>
                  <a:pt x="155" y="171811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35733201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: Rounded Corners 27">
            <a:extLst>
              <a:ext uri="{FF2B5EF4-FFF2-40B4-BE49-F238E27FC236}">
                <a16:creationId xmlns:a16="http://schemas.microsoft.com/office/drawing/2014/main" id="{4F549621-302E-4BAE-8DAE-B4BA7EAF2C42}"/>
              </a:ext>
            </a:extLst>
          </p:cNvPr>
          <p:cNvSpPr/>
          <p:nvPr/>
        </p:nvSpPr>
        <p:spPr>
          <a:xfrm>
            <a:off x="4827310" y="1226371"/>
            <a:ext cx="4061380" cy="1578079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j-lt"/>
              </a:rPr>
              <a:t>To help the 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Children’s Commissioner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understand what you are 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thinking and feeling,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Dame Rachel is asking for 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every young person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in England to answer a 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questionnaire.</a:t>
            </a:r>
          </a:p>
        </p:txBody>
      </p:sp>
      <p:sp>
        <p:nvSpPr>
          <p:cNvPr id="25" name="Rectangle: Rounded Corners 27">
            <a:extLst>
              <a:ext uri="{FF2B5EF4-FFF2-40B4-BE49-F238E27FC236}">
                <a16:creationId xmlns:a16="http://schemas.microsoft.com/office/drawing/2014/main" id="{1C188470-05F1-4992-B927-CF53C29A3A5B}"/>
              </a:ext>
            </a:extLst>
          </p:cNvPr>
          <p:cNvSpPr/>
          <p:nvPr/>
        </p:nvSpPr>
        <p:spPr>
          <a:xfrm>
            <a:off x="4827310" y="2936390"/>
            <a:ext cx="4061380" cy="760165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j-lt"/>
              </a:rPr>
              <a:t>As you may have guessed, this questionnaire is called 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The Big Ask.</a:t>
            </a:r>
          </a:p>
        </p:txBody>
      </p:sp>
      <p:sp>
        <p:nvSpPr>
          <p:cNvPr id="27" name="Rectangle: Rounded Corners 27">
            <a:extLst>
              <a:ext uri="{FF2B5EF4-FFF2-40B4-BE49-F238E27FC236}">
                <a16:creationId xmlns:a16="http://schemas.microsoft.com/office/drawing/2014/main" id="{7E7AFBB5-8E8C-4DB3-A420-DD8B5F1E03A3}"/>
              </a:ext>
            </a:extLst>
          </p:cNvPr>
          <p:cNvSpPr/>
          <p:nvPr/>
        </p:nvSpPr>
        <p:spPr>
          <a:xfrm>
            <a:off x="255310" y="3924758"/>
            <a:ext cx="8633380" cy="67542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6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+mj-lt"/>
              </a:rPr>
              <a:t>The Big Ask will be the largest ever survey of young people in England.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It is only a    short survey, and it will ask you…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D302D22-C4A8-444D-A2F2-53FBEAC501E7}"/>
              </a:ext>
            </a:extLst>
          </p:cNvPr>
          <p:cNvSpPr/>
          <p:nvPr/>
        </p:nvSpPr>
        <p:spPr>
          <a:xfrm>
            <a:off x="5378558" y="5866579"/>
            <a:ext cx="1907903" cy="571040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+mj-lt"/>
              </a:rPr>
              <a:t>Who helps you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7715E39-E2DF-40A2-8FE4-31A620F1C492}"/>
              </a:ext>
            </a:extLst>
          </p:cNvPr>
          <p:cNvSpPr/>
          <p:nvPr/>
        </p:nvSpPr>
        <p:spPr>
          <a:xfrm>
            <a:off x="3618048" y="4967736"/>
            <a:ext cx="1907903" cy="571040"/>
          </a:xfrm>
          <a:prstGeom prst="roundRect">
            <a:avLst/>
          </a:prstGeom>
          <a:solidFill>
            <a:schemeClr val="accent3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+mj-lt"/>
              </a:rPr>
              <a:t>What makes you happy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F6EFDD7-743C-4F80-B99A-CC22D58F8B92}"/>
              </a:ext>
            </a:extLst>
          </p:cNvPr>
          <p:cNvSpPr/>
          <p:nvPr/>
        </p:nvSpPr>
        <p:spPr>
          <a:xfrm>
            <a:off x="255310" y="4967736"/>
            <a:ext cx="1907903" cy="571040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+mj-lt"/>
              </a:rPr>
              <a:t>How old you are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C81A67AD-3D1E-4074-8723-B2A776215D52}"/>
              </a:ext>
            </a:extLst>
          </p:cNvPr>
          <p:cNvSpPr/>
          <p:nvPr/>
        </p:nvSpPr>
        <p:spPr>
          <a:xfrm>
            <a:off x="1963275" y="5866579"/>
            <a:ext cx="1907903" cy="571040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+mj-lt"/>
              </a:rPr>
              <a:t>Who you live with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7DADB4A-3ABB-44DF-962A-9D0BE29ED241}"/>
              </a:ext>
            </a:extLst>
          </p:cNvPr>
          <p:cNvSpPr/>
          <p:nvPr/>
        </p:nvSpPr>
        <p:spPr>
          <a:xfrm>
            <a:off x="6980787" y="4967736"/>
            <a:ext cx="1907903" cy="571040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+mj-lt"/>
              </a:rPr>
              <a:t>What worries you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DC31C4AA-EED6-430B-AE1F-9E9D8F75693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737" y="5676575"/>
            <a:ext cx="951048" cy="951048"/>
          </a:xfrm>
          <a:prstGeom prst="rect">
            <a:avLst/>
          </a:prstGeom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FFCC277-7411-4005-AC00-57662AB560D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18522" y="4835532"/>
            <a:ext cx="952500" cy="952500"/>
          </a:xfrm>
          <a:prstGeom prst="rect">
            <a:avLst/>
          </a:prstGeom>
        </p:spPr>
      </p:pic>
      <p:pic>
        <p:nvPicPr>
          <p:cNvPr id="35" name="Picture 34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DEBD83F1-E792-4FE1-A2AC-91F92EC2AF3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72977" y="4822862"/>
            <a:ext cx="952500" cy="952500"/>
          </a:xfrm>
          <a:prstGeom prst="rect">
            <a:avLst/>
          </a:prstGeom>
        </p:spPr>
      </p:pic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E018EB6D-2A62-4301-8A06-646CA21AE48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9668" y="5676899"/>
            <a:ext cx="950400" cy="950400"/>
          </a:xfrm>
          <a:prstGeom prst="rect">
            <a:avLst/>
          </a:prstGeom>
        </p:spPr>
      </p:pic>
      <p:pic>
        <p:nvPicPr>
          <p:cNvPr id="2049" name="Picture 2048" descr="A yellow smiley face&#10;&#10;Description automatically generated with low confidence">
            <a:extLst>
              <a:ext uri="{FF2B5EF4-FFF2-40B4-BE49-F238E27FC236}">
                <a16:creationId xmlns:a16="http://schemas.microsoft.com/office/drawing/2014/main" id="{270CFE3C-0043-4C13-907A-CC6D986AFDB1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64950" y="5676899"/>
            <a:ext cx="950400" cy="950400"/>
          </a:xfrm>
          <a:prstGeom prst="rect">
            <a:avLst/>
          </a:prstGeom>
        </p:spPr>
      </p:pic>
      <p:pic>
        <p:nvPicPr>
          <p:cNvPr id="18" name="Picture 17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3D31A176-BD56-42D4-B5D9-D7CF735885DB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00" y="137073"/>
            <a:ext cx="858530" cy="769419"/>
          </a:xfrm>
          <a:prstGeom prst="rect">
            <a:avLst/>
          </a:prstGeom>
        </p:spPr>
      </p:pic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9FFF4683-28FB-438D-AE2C-63E2C97CD9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868" y="192903"/>
            <a:ext cx="8047672" cy="571500"/>
          </a:xfrm>
        </p:spPr>
        <p:txBody>
          <a:bodyPr anchor="ctr"/>
          <a:lstStyle/>
          <a:p>
            <a:r>
              <a:rPr lang="en-GB" sz="2350" dirty="0"/>
              <a:t>Be curious: What is The Big Ask?</a:t>
            </a:r>
          </a:p>
        </p:txBody>
      </p:sp>
    </p:spTree>
    <p:extLst>
      <p:ext uri="{BB962C8B-B14F-4D97-AF65-F5344CB8AC3E}">
        <p14:creationId xmlns:p14="http://schemas.microsoft.com/office/powerpoint/2010/main" val="343803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07D6228-F399-4DA9-96D2-1C6B19BB44AF}"/>
              </a:ext>
            </a:extLst>
          </p:cNvPr>
          <p:cNvSpPr/>
          <p:nvPr/>
        </p:nvSpPr>
        <p:spPr>
          <a:xfrm>
            <a:off x="0" y="1005166"/>
            <a:ext cx="9144000" cy="5866482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4" descr="Children's Commissioner for England">
            <a:extLst>
              <a:ext uri="{FF2B5EF4-FFF2-40B4-BE49-F238E27FC236}">
                <a16:creationId xmlns:a16="http://schemas.microsoft.com/office/drawing/2014/main" id="{15293EB3-85F9-4EFF-B93E-55531E6FA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4368" y="3673155"/>
            <a:ext cx="6562153" cy="359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 descr="Lock outline">
            <a:extLst>
              <a:ext uri="{FF2B5EF4-FFF2-40B4-BE49-F238E27FC236}">
                <a16:creationId xmlns:a16="http://schemas.microsoft.com/office/drawing/2014/main" id="{5BCC08B9-DFCD-4699-A038-23653064F7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33283" y="642565"/>
            <a:ext cx="4133405" cy="4133405"/>
          </a:xfrm>
          <a:prstGeom prst="rect">
            <a:avLst/>
          </a:prstGeom>
        </p:spPr>
      </p:pic>
      <p:pic>
        <p:nvPicPr>
          <p:cNvPr id="6" name="Picture 2" descr="SpeechBubbleGrungeStamp2Red top secret speech bubble on white background. top secret sign privacy stock illustrations">
            <a:extLst>
              <a:ext uri="{FF2B5EF4-FFF2-40B4-BE49-F238E27FC236}">
                <a16:creationId xmlns:a16="http://schemas.microsoft.com/office/drawing/2014/main" id="{B73895BD-08B4-48F9-BA07-1D663E54B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88" y="1027044"/>
            <a:ext cx="5742375" cy="282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 descr="Speech outline">
            <a:extLst>
              <a:ext uri="{FF2B5EF4-FFF2-40B4-BE49-F238E27FC236}">
                <a16:creationId xmlns:a16="http://schemas.microsoft.com/office/drawing/2014/main" id="{1AFC4107-6CEC-439E-AAC5-CED6375C26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319493" y="3186751"/>
            <a:ext cx="4133405" cy="4133405"/>
          </a:xfrm>
          <a:prstGeom prst="rect">
            <a:avLst/>
          </a:prstGeom>
        </p:spPr>
      </p:pic>
      <p:sp>
        <p:nvSpPr>
          <p:cNvPr id="8" name="Rectangle: Rounded Corners 27">
            <a:extLst>
              <a:ext uri="{FF2B5EF4-FFF2-40B4-BE49-F238E27FC236}">
                <a16:creationId xmlns:a16="http://schemas.microsoft.com/office/drawing/2014/main" id="{1C113852-C815-4C69-8281-7FE850500C4D}"/>
              </a:ext>
            </a:extLst>
          </p:cNvPr>
          <p:cNvSpPr/>
          <p:nvPr/>
        </p:nvSpPr>
        <p:spPr>
          <a:xfrm>
            <a:off x="2434728" y="3359831"/>
            <a:ext cx="6486584" cy="805386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j-lt"/>
              </a:rPr>
              <a:t>All the answers that you give in the survey are 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confidential,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so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they 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won’t be shared with other people.</a:t>
            </a:r>
          </a:p>
        </p:txBody>
      </p:sp>
      <p:sp>
        <p:nvSpPr>
          <p:cNvPr id="9" name="Rectangle: Rounded Corners 27">
            <a:extLst>
              <a:ext uri="{FF2B5EF4-FFF2-40B4-BE49-F238E27FC236}">
                <a16:creationId xmlns:a16="http://schemas.microsoft.com/office/drawing/2014/main" id="{24A90337-A003-41D1-A5C7-2799D548D1FD}"/>
              </a:ext>
            </a:extLst>
          </p:cNvPr>
          <p:cNvSpPr/>
          <p:nvPr/>
        </p:nvSpPr>
        <p:spPr>
          <a:xfrm>
            <a:off x="222688" y="4478541"/>
            <a:ext cx="7816411" cy="805386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j-lt"/>
              </a:rPr>
              <a:t>The 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survey won’t ask for your name or your phone number either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, and you don’t have to answer a question if you don’t want to.</a:t>
            </a:r>
          </a:p>
        </p:txBody>
      </p:sp>
      <p:sp>
        <p:nvSpPr>
          <p:cNvPr id="10" name="Rectangle: Rounded Corners 27">
            <a:extLst>
              <a:ext uri="{FF2B5EF4-FFF2-40B4-BE49-F238E27FC236}">
                <a16:creationId xmlns:a16="http://schemas.microsoft.com/office/drawing/2014/main" id="{6C99AF72-BB1B-451A-B34F-97A267DB2C93}"/>
              </a:ext>
            </a:extLst>
          </p:cNvPr>
          <p:cNvSpPr/>
          <p:nvPr/>
        </p:nvSpPr>
        <p:spPr>
          <a:xfrm>
            <a:off x="222688" y="5527131"/>
            <a:ext cx="8698625" cy="1006398"/>
          </a:xfrm>
          <a:prstGeom prst="roundRect">
            <a:avLst/>
          </a:prstGeom>
          <a:solidFill>
            <a:schemeClr val="accent4"/>
          </a:solidFill>
          <a:ln w="28575">
            <a:solidFill>
              <a:schemeClr val="accent6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j-lt"/>
              </a:rPr>
              <a:t>The 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Children’s Commissioner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will collate (collect) all the answers and take them to the Government, to 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show them what young people think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and to highlight what you 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want to see in future. 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A3F6AFE7-12AD-4FA0-8CE0-D51B3B5F15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72150" y="4404984"/>
            <a:ext cx="952500" cy="952500"/>
          </a:xfrm>
          <a:prstGeom prst="rect">
            <a:avLst/>
          </a:prstGeom>
        </p:spPr>
      </p:pic>
      <p:pic>
        <p:nvPicPr>
          <p:cNvPr id="12" name="Picture 11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4F2D8166-BCB9-49BA-95E6-8932F8B302A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00" y="137073"/>
            <a:ext cx="858530" cy="769419"/>
          </a:xfrm>
          <a:prstGeom prst="rect">
            <a:avLst/>
          </a:prstGeom>
        </p:spPr>
      </p:pic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2682641D-B4CD-4FF4-A6B7-803B8B8645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868" y="192903"/>
            <a:ext cx="8047672" cy="571500"/>
          </a:xfrm>
        </p:spPr>
        <p:txBody>
          <a:bodyPr anchor="ctr"/>
          <a:lstStyle/>
          <a:p>
            <a:r>
              <a:rPr lang="en-GB" sz="2350" dirty="0"/>
              <a:t>Be curious: What is The Big Ask?</a:t>
            </a:r>
          </a:p>
        </p:txBody>
      </p:sp>
    </p:spTree>
    <p:extLst>
      <p:ext uri="{BB962C8B-B14F-4D97-AF65-F5344CB8AC3E}">
        <p14:creationId xmlns:p14="http://schemas.microsoft.com/office/powerpoint/2010/main" val="233584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Tablet outline">
            <a:extLst>
              <a:ext uri="{FF2B5EF4-FFF2-40B4-BE49-F238E27FC236}">
                <a16:creationId xmlns:a16="http://schemas.microsoft.com/office/drawing/2014/main" id="{7324F46B-7FFB-417F-ACDD-0F4801ABD7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4547"/>
          <a:stretch/>
        </p:blipFill>
        <p:spPr>
          <a:xfrm>
            <a:off x="2490812" y="1019460"/>
            <a:ext cx="3285228" cy="2478791"/>
          </a:xfrm>
          <a:prstGeom prst="rect">
            <a:avLst/>
          </a:prstGeom>
        </p:spPr>
      </p:pic>
      <p:pic>
        <p:nvPicPr>
          <p:cNvPr id="4" name="Graphic 3" descr="Touch Screen outline">
            <a:extLst>
              <a:ext uri="{FF2B5EF4-FFF2-40B4-BE49-F238E27FC236}">
                <a16:creationId xmlns:a16="http://schemas.microsoft.com/office/drawing/2014/main" id="{EF931CE2-5F79-47F6-A7A2-C0A0231E87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80899" y="3322241"/>
            <a:ext cx="3838117" cy="3838117"/>
          </a:xfrm>
          <a:prstGeom prst="rect">
            <a:avLst/>
          </a:prstGeom>
        </p:spPr>
      </p:pic>
      <p:pic>
        <p:nvPicPr>
          <p:cNvPr id="5" name="Graphic 4" descr="Smart Phone outline">
            <a:extLst>
              <a:ext uri="{FF2B5EF4-FFF2-40B4-BE49-F238E27FC236}">
                <a16:creationId xmlns:a16="http://schemas.microsoft.com/office/drawing/2014/main" id="{15157E98-1893-4678-913B-02B5BAFCD9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599436" y="2700444"/>
            <a:ext cx="3108916" cy="3108916"/>
          </a:xfrm>
          <a:prstGeom prst="rect">
            <a:avLst/>
          </a:prstGeom>
        </p:spPr>
      </p:pic>
      <p:pic>
        <p:nvPicPr>
          <p:cNvPr id="6" name="Graphic 5" descr="Laptop outline">
            <a:extLst>
              <a:ext uri="{FF2B5EF4-FFF2-40B4-BE49-F238E27FC236}">
                <a16:creationId xmlns:a16="http://schemas.microsoft.com/office/drawing/2014/main" id="{38C62FF9-8542-4BC7-9F6A-7130577589E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r="29828"/>
          <a:stretch/>
        </p:blipFill>
        <p:spPr>
          <a:xfrm>
            <a:off x="6450695" y="870121"/>
            <a:ext cx="2693306" cy="383811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AB16869-F6C8-40A3-9FFC-7962BE9F4DD5}"/>
              </a:ext>
            </a:extLst>
          </p:cNvPr>
          <p:cNvSpPr/>
          <p:nvPr/>
        </p:nvSpPr>
        <p:spPr>
          <a:xfrm>
            <a:off x="0" y="1018814"/>
            <a:ext cx="9144000" cy="5866482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2" descr="The Big Ask | Children's Commissioner for England">
            <a:hlinkClick r:id="rId11"/>
            <a:extLst>
              <a:ext uri="{FF2B5EF4-FFF2-40B4-BE49-F238E27FC236}">
                <a16:creationId xmlns:a16="http://schemas.microsoft.com/office/drawing/2014/main" id="{738FD4FF-0830-4588-B6DA-9BBD5F861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7" y="1447819"/>
            <a:ext cx="5008394" cy="2810266"/>
          </a:xfrm>
          <a:custGeom>
            <a:avLst/>
            <a:gdLst>
              <a:gd name="connsiteX0" fmla="*/ 0 w 5008394"/>
              <a:gd name="connsiteY0" fmla="*/ 0 h 2810266"/>
              <a:gd name="connsiteX1" fmla="*/ 626049 w 5008394"/>
              <a:gd name="connsiteY1" fmla="*/ 0 h 2810266"/>
              <a:gd name="connsiteX2" fmla="*/ 1151931 w 5008394"/>
              <a:gd name="connsiteY2" fmla="*/ 0 h 2810266"/>
              <a:gd name="connsiteX3" fmla="*/ 1777980 w 5008394"/>
              <a:gd name="connsiteY3" fmla="*/ 0 h 2810266"/>
              <a:gd name="connsiteX4" fmla="*/ 2303861 w 5008394"/>
              <a:gd name="connsiteY4" fmla="*/ 0 h 2810266"/>
              <a:gd name="connsiteX5" fmla="*/ 2829743 w 5008394"/>
              <a:gd name="connsiteY5" fmla="*/ 0 h 2810266"/>
              <a:gd name="connsiteX6" fmla="*/ 3355624 w 5008394"/>
              <a:gd name="connsiteY6" fmla="*/ 0 h 2810266"/>
              <a:gd name="connsiteX7" fmla="*/ 3931589 w 5008394"/>
              <a:gd name="connsiteY7" fmla="*/ 0 h 2810266"/>
              <a:gd name="connsiteX8" fmla="*/ 4407387 w 5008394"/>
              <a:gd name="connsiteY8" fmla="*/ 0 h 2810266"/>
              <a:gd name="connsiteX9" fmla="*/ 5008394 w 5008394"/>
              <a:gd name="connsiteY9" fmla="*/ 0 h 2810266"/>
              <a:gd name="connsiteX10" fmla="*/ 5008394 w 5008394"/>
              <a:gd name="connsiteY10" fmla="*/ 562053 h 2810266"/>
              <a:gd name="connsiteX11" fmla="*/ 5008394 w 5008394"/>
              <a:gd name="connsiteY11" fmla="*/ 1180312 h 2810266"/>
              <a:gd name="connsiteX12" fmla="*/ 5008394 w 5008394"/>
              <a:gd name="connsiteY12" fmla="*/ 1798570 h 2810266"/>
              <a:gd name="connsiteX13" fmla="*/ 5008394 w 5008394"/>
              <a:gd name="connsiteY13" fmla="*/ 2810266 h 2810266"/>
              <a:gd name="connsiteX14" fmla="*/ 4432429 w 5008394"/>
              <a:gd name="connsiteY14" fmla="*/ 2810266 h 2810266"/>
              <a:gd name="connsiteX15" fmla="*/ 3906547 w 5008394"/>
              <a:gd name="connsiteY15" fmla="*/ 2810266 h 2810266"/>
              <a:gd name="connsiteX16" fmla="*/ 3180330 w 5008394"/>
              <a:gd name="connsiteY16" fmla="*/ 2810266 h 2810266"/>
              <a:gd name="connsiteX17" fmla="*/ 2654449 w 5008394"/>
              <a:gd name="connsiteY17" fmla="*/ 2810266 h 2810266"/>
              <a:gd name="connsiteX18" fmla="*/ 2028400 w 5008394"/>
              <a:gd name="connsiteY18" fmla="*/ 2810266 h 2810266"/>
              <a:gd name="connsiteX19" fmla="*/ 1552602 w 5008394"/>
              <a:gd name="connsiteY19" fmla="*/ 2810266 h 2810266"/>
              <a:gd name="connsiteX20" fmla="*/ 1026721 w 5008394"/>
              <a:gd name="connsiteY20" fmla="*/ 2810266 h 2810266"/>
              <a:gd name="connsiteX21" fmla="*/ 0 w 5008394"/>
              <a:gd name="connsiteY21" fmla="*/ 2810266 h 2810266"/>
              <a:gd name="connsiteX22" fmla="*/ 0 w 5008394"/>
              <a:gd name="connsiteY22" fmla="*/ 2192007 h 2810266"/>
              <a:gd name="connsiteX23" fmla="*/ 0 w 5008394"/>
              <a:gd name="connsiteY23" fmla="*/ 1686160 h 2810266"/>
              <a:gd name="connsiteX24" fmla="*/ 0 w 5008394"/>
              <a:gd name="connsiteY24" fmla="*/ 1124106 h 2810266"/>
              <a:gd name="connsiteX25" fmla="*/ 0 w 5008394"/>
              <a:gd name="connsiteY25" fmla="*/ 646361 h 2810266"/>
              <a:gd name="connsiteX26" fmla="*/ 0 w 5008394"/>
              <a:gd name="connsiteY26" fmla="*/ 0 h 281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008394" h="2810266" extrusionOk="0">
                <a:moveTo>
                  <a:pt x="0" y="0"/>
                </a:moveTo>
                <a:cubicBezTo>
                  <a:pt x="221464" y="18066"/>
                  <a:pt x="485771" y="-15352"/>
                  <a:pt x="626049" y="0"/>
                </a:cubicBezTo>
                <a:cubicBezTo>
                  <a:pt x="766327" y="15352"/>
                  <a:pt x="941949" y="-4174"/>
                  <a:pt x="1151931" y="0"/>
                </a:cubicBezTo>
                <a:cubicBezTo>
                  <a:pt x="1361913" y="4174"/>
                  <a:pt x="1620203" y="-29338"/>
                  <a:pt x="1777980" y="0"/>
                </a:cubicBezTo>
                <a:cubicBezTo>
                  <a:pt x="1935757" y="29338"/>
                  <a:pt x="2068402" y="-6376"/>
                  <a:pt x="2303861" y="0"/>
                </a:cubicBezTo>
                <a:cubicBezTo>
                  <a:pt x="2539320" y="6376"/>
                  <a:pt x="2639709" y="15694"/>
                  <a:pt x="2829743" y="0"/>
                </a:cubicBezTo>
                <a:cubicBezTo>
                  <a:pt x="3019777" y="-15694"/>
                  <a:pt x="3100582" y="-13895"/>
                  <a:pt x="3355624" y="0"/>
                </a:cubicBezTo>
                <a:cubicBezTo>
                  <a:pt x="3610666" y="13895"/>
                  <a:pt x="3665911" y="14259"/>
                  <a:pt x="3931589" y="0"/>
                </a:cubicBezTo>
                <a:cubicBezTo>
                  <a:pt x="4197267" y="-14259"/>
                  <a:pt x="4215235" y="-22315"/>
                  <a:pt x="4407387" y="0"/>
                </a:cubicBezTo>
                <a:cubicBezTo>
                  <a:pt x="4599539" y="22315"/>
                  <a:pt x="4871625" y="16671"/>
                  <a:pt x="5008394" y="0"/>
                </a:cubicBezTo>
                <a:cubicBezTo>
                  <a:pt x="5035711" y="189384"/>
                  <a:pt x="5027476" y="285022"/>
                  <a:pt x="5008394" y="562053"/>
                </a:cubicBezTo>
                <a:cubicBezTo>
                  <a:pt x="4989312" y="839084"/>
                  <a:pt x="5035073" y="1033668"/>
                  <a:pt x="5008394" y="1180312"/>
                </a:cubicBezTo>
                <a:cubicBezTo>
                  <a:pt x="4981715" y="1326956"/>
                  <a:pt x="5038226" y="1552780"/>
                  <a:pt x="5008394" y="1798570"/>
                </a:cubicBezTo>
                <a:cubicBezTo>
                  <a:pt x="4978562" y="2044360"/>
                  <a:pt x="4958060" y="2564123"/>
                  <a:pt x="5008394" y="2810266"/>
                </a:cubicBezTo>
                <a:cubicBezTo>
                  <a:pt x="4793017" y="2826803"/>
                  <a:pt x="4589399" y="2816930"/>
                  <a:pt x="4432429" y="2810266"/>
                </a:cubicBezTo>
                <a:cubicBezTo>
                  <a:pt x="4275460" y="2803602"/>
                  <a:pt x="4018336" y="2821587"/>
                  <a:pt x="3906547" y="2810266"/>
                </a:cubicBezTo>
                <a:cubicBezTo>
                  <a:pt x="3794758" y="2798945"/>
                  <a:pt x="3498003" y="2784096"/>
                  <a:pt x="3180330" y="2810266"/>
                </a:cubicBezTo>
                <a:cubicBezTo>
                  <a:pt x="2862657" y="2836436"/>
                  <a:pt x="2917243" y="2805214"/>
                  <a:pt x="2654449" y="2810266"/>
                </a:cubicBezTo>
                <a:cubicBezTo>
                  <a:pt x="2391655" y="2815318"/>
                  <a:pt x="2309722" y="2797430"/>
                  <a:pt x="2028400" y="2810266"/>
                </a:cubicBezTo>
                <a:cubicBezTo>
                  <a:pt x="1747078" y="2823102"/>
                  <a:pt x="1769197" y="2828732"/>
                  <a:pt x="1552602" y="2810266"/>
                </a:cubicBezTo>
                <a:cubicBezTo>
                  <a:pt x="1336007" y="2791800"/>
                  <a:pt x="1144217" y="2814475"/>
                  <a:pt x="1026721" y="2810266"/>
                </a:cubicBezTo>
                <a:cubicBezTo>
                  <a:pt x="909225" y="2806057"/>
                  <a:pt x="417102" y="2836040"/>
                  <a:pt x="0" y="2810266"/>
                </a:cubicBezTo>
                <a:cubicBezTo>
                  <a:pt x="-25149" y="2619530"/>
                  <a:pt x="-7158" y="2376871"/>
                  <a:pt x="0" y="2192007"/>
                </a:cubicBezTo>
                <a:cubicBezTo>
                  <a:pt x="7158" y="2007143"/>
                  <a:pt x="-7739" y="1864673"/>
                  <a:pt x="0" y="1686160"/>
                </a:cubicBezTo>
                <a:cubicBezTo>
                  <a:pt x="7739" y="1507647"/>
                  <a:pt x="25204" y="1267267"/>
                  <a:pt x="0" y="1124106"/>
                </a:cubicBezTo>
                <a:cubicBezTo>
                  <a:pt x="-25204" y="980945"/>
                  <a:pt x="5333" y="849159"/>
                  <a:pt x="0" y="646361"/>
                </a:cubicBezTo>
                <a:cubicBezTo>
                  <a:pt x="-5333" y="443564"/>
                  <a:pt x="-10537" y="238477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35733201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: Rounded Corners 27">
            <a:extLst>
              <a:ext uri="{FF2B5EF4-FFF2-40B4-BE49-F238E27FC236}">
                <a16:creationId xmlns:a16="http://schemas.microsoft.com/office/drawing/2014/main" id="{CA7D64D5-6B99-4DC2-BF47-0B86DB9F5821}"/>
              </a:ext>
            </a:extLst>
          </p:cNvPr>
          <p:cNvSpPr/>
          <p:nvPr/>
        </p:nvSpPr>
        <p:spPr>
          <a:xfrm>
            <a:off x="5621228" y="2982202"/>
            <a:ext cx="3264706" cy="1215954"/>
          </a:xfrm>
          <a:prstGeom prst="roundRect">
            <a:avLst/>
          </a:prstGeom>
          <a:solidFill>
            <a:schemeClr val="accent4"/>
          </a:solidFill>
          <a:ln w="28575">
            <a:solidFill>
              <a:schemeClr val="accent6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j-lt"/>
              </a:rPr>
              <a:t>You can complete it at any time from 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19</a:t>
            </a:r>
            <a:r>
              <a:rPr lang="en-US" sz="1600" b="1" baseline="30000" dirty="0">
                <a:solidFill>
                  <a:schemeClr val="tx1"/>
                </a:solidFill>
                <a:latin typeface="+mj-lt"/>
              </a:rPr>
              <a:t>th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 April until the 19</a:t>
            </a:r>
            <a:r>
              <a:rPr lang="en-US" sz="1600" b="1" baseline="30000" dirty="0">
                <a:solidFill>
                  <a:schemeClr val="tx1"/>
                </a:solidFill>
                <a:latin typeface="+mj-lt"/>
              </a:rPr>
              <a:t>th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 May.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Each person can only complete the survey 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once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.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2BF273C-0FA6-41D6-9572-8D309D354A7A}"/>
              </a:ext>
            </a:extLst>
          </p:cNvPr>
          <p:cNvSpPr/>
          <p:nvPr/>
        </p:nvSpPr>
        <p:spPr>
          <a:xfrm>
            <a:off x="5623082" y="1394318"/>
            <a:ext cx="3264706" cy="1419042"/>
          </a:xfrm>
          <a:prstGeom prst="roundRect">
            <a:avLst/>
          </a:prstGeom>
          <a:solidFill>
            <a:schemeClr val="accent5"/>
          </a:solidFill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Watch (2 mins)</a:t>
            </a:r>
          </a:p>
          <a:p>
            <a:pPr algn="ctr"/>
            <a:r>
              <a:rPr lang="en-GB" sz="1600" dirty="0"/>
              <a:t>Click the image to hear more about The Big Ask from Dame Rachel, and from someone else you might recognise…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6251E24-EF56-42D2-943C-4C5E1F4BD052}"/>
              </a:ext>
            </a:extLst>
          </p:cNvPr>
          <p:cNvSpPr/>
          <p:nvPr/>
        </p:nvSpPr>
        <p:spPr>
          <a:xfrm>
            <a:off x="256212" y="1223092"/>
            <a:ext cx="845967" cy="703602"/>
          </a:xfrm>
          <a:prstGeom prst="roundRect">
            <a:avLst/>
          </a:prstGeom>
          <a:solidFill>
            <a:schemeClr val="accent5"/>
          </a:solidFill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0:00-2:02</a:t>
            </a:r>
            <a:endParaRPr lang="en-GB" sz="1600" dirty="0"/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5C8D2488-07CF-4AD3-97F0-2F93518557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868" y="192903"/>
            <a:ext cx="8047672" cy="571500"/>
          </a:xfrm>
        </p:spPr>
        <p:txBody>
          <a:bodyPr anchor="ctr"/>
          <a:lstStyle/>
          <a:p>
            <a:r>
              <a:rPr lang="en-GB" sz="2350" dirty="0"/>
              <a:t>Be heard: How can you get involved?</a:t>
            </a:r>
          </a:p>
        </p:txBody>
      </p:sp>
      <p:pic>
        <p:nvPicPr>
          <p:cNvPr id="20" name="Picture 19" descr="A close up of a screen&#10;&#10;Description automatically generated">
            <a:extLst>
              <a:ext uri="{FF2B5EF4-FFF2-40B4-BE49-F238E27FC236}">
                <a16:creationId xmlns:a16="http://schemas.microsoft.com/office/drawing/2014/main" id="{B4C927EC-005A-45D0-82B5-2B1E4F34452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30" y="61130"/>
            <a:ext cx="913725" cy="93908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C9BF93F-F020-4DD6-AC16-7E7E2AACD13F}"/>
              </a:ext>
            </a:extLst>
          </p:cNvPr>
          <p:cNvSpPr txBox="1"/>
          <p:nvPr/>
        </p:nvSpPr>
        <p:spPr>
          <a:xfrm>
            <a:off x="4505250" y="6597766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hlinkClick r:id="rId14"/>
              </a:rPr>
              <a:t>https://www.childrenscommissioner.gov.uk/thebigask/</a:t>
            </a:r>
            <a:r>
              <a:rPr lang="en-GB" sz="800" dirty="0"/>
              <a:t> </a:t>
            </a:r>
          </a:p>
        </p:txBody>
      </p:sp>
      <p:sp>
        <p:nvSpPr>
          <p:cNvPr id="22" name="Rectangle: Rounded Corners 27">
            <a:extLst>
              <a:ext uri="{FF2B5EF4-FFF2-40B4-BE49-F238E27FC236}">
                <a16:creationId xmlns:a16="http://schemas.microsoft.com/office/drawing/2014/main" id="{3D1DF5B3-A4CC-4FF1-8877-F8D5C2E259D8}"/>
              </a:ext>
            </a:extLst>
          </p:cNvPr>
          <p:cNvSpPr/>
          <p:nvPr/>
        </p:nvSpPr>
        <p:spPr>
          <a:xfrm>
            <a:off x="248754" y="4451070"/>
            <a:ext cx="6029174" cy="613734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j-lt"/>
              </a:rPr>
              <a:t>To take the survey, you will need a 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computer, tablet or phone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and access to the 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internet.</a:t>
            </a:r>
          </a:p>
        </p:txBody>
      </p:sp>
      <p:sp>
        <p:nvSpPr>
          <p:cNvPr id="23" name="Rectangle: Rounded Corners 27">
            <a:extLst>
              <a:ext uri="{FF2B5EF4-FFF2-40B4-BE49-F238E27FC236}">
                <a16:creationId xmlns:a16="http://schemas.microsoft.com/office/drawing/2014/main" id="{072E2606-DC48-4CDB-B069-47F1C7EDFDCF}"/>
              </a:ext>
            </a:extLst>
          </p:cNvPr>
          <p:cNvSpPr/>
          <p:nvPr/>
        </p:nvSpPr>
        <p:spPr>
          <a:xfrm>
            <a:off x="2856760" y="5218562"/>
            <a:ext cx="6029174" cy="680057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j-lt"/>
              </a:rPr>
              <a:t>You can find the survey by 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clicking on any of these icons, or by searching for “The Big Ask” online.</a:t>
            </a:r>
          </a:p>
        </p:txBody>
      </p:sp>
      <p:pic>
        <p:nvPicPr>
          <p:cNvPr id="24" name="Picture 23" descr="Graphical user interface, application&#10;&#10;Description automatically generated">
            <a:hlinkClick r:id="rId15"/>
            <a:extLst>
              <a:ext uri="{FF2B5EF4-FFF2-40B4-BE49-F238E27FC236}">
                <a16:creationId xmlns:a16="http://schemas.microsoft.com/office/drawing/2014/main" id="{542C8D80-641C-4D33-9E2E-038837EC9A9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34059" y="4269886"/>
            <a:ext cx="952500" cy="952500"/>
          </a:xfrm>
          <a:prstGeom prst="rect">
            <a:avLst/>
          </a:prstGeom>
        </p:spPr>
      </p:pic>
      <p:pic>
        <p:nvPicPr>
          <p:cNvPr id="25" name="Picture 24" descr="A picture containing text, monitor, screenshot&#10;&#10;Description automatically generated">
            <a:hlinkClick r:id="rId15"/>
            <a:extLst>
              <a:ext uri="{FF2B5EF4-FFF2-40B4-BE49-F238E27FC236}">
                <a16:creationId xmlns:a16="http://schemas.microsoft.com/office/drawing/2014/main" id="{49BCE820-F6C8-450A-815C-5F6919C55E0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07637" y="4337532"/>
            <a:ext cx="952500" cy="952500"/>
          </a:xfrm>
          <a:prstGeom prst="rect">
            <a:avLst/>
          </a:prstGeom>
        </p:spPr>
      </p:pic>
      <p:pic>
        <p:nvPicPr>
          <p:cNvPr id="26" name="Picture 25" descr="Graphical user interface&#10;&#10;Description automatically generated with low confidence">
            <a:hlinkClick r:id="rId15"/>
            <a:extLst>
              <a:ext uri="{FF2B5EF4-FFF2-40B4-BE49-F238E27FC236}">
                <a16:creationId xmlns:a16="http://schemas.microsoft.com/office/drawing/2014/main" id="{F86DBB40-2A31-493A-9E8A-0F9910F0CA1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87442" y="5031835"/>
            <a:ext cx="1095678" cy="1095678"/>
          </a:xfrm>
          <a:prstGeom prst="rect">
            <a:avLst/>
          </a:prstGeom>
        </p:spPr>
      </p:pic>
      <p:pic>
        <p:nvPicPr>
          <p:cNvPr id="27" name="Picture 26" descr="Logo&#10;&#10;Description automatically generated with low confidence">
            <a:hlinkClick r:id="rId15"/>
            <a:extLst>
              <a:ext uri="{FF2B5EF4-FFF2-40B4-BE49-F238E27FC236}">
                <a16:creationId xmlns:a16="http://schemas.microsoft.com/office/drawing/2014/main" id="{A6F7F998-C798-4778-B4F6-19D8E96E0F9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41848" y="5064804"/>
            <a:ext cx="952500" cy="952500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A33CFCA-D3AB-41F5-8A22-A90283CDD93D}"/>
              </a:ext>
            </a:extLst>
          </p:cNvPr>
          <p:cNvSpPr/>
          <p:nvPr/>
        </p:nvSpPr>
        <p:spPr>
          <a:xfrm>
            <a:off x="246732" y="6052378"/>
            <a:ext cx="8641055" cy="43074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j-lt"/>
              </a:rPr>
              <a:t>And if you 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finish the questionnaire early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, look at the 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extra links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at the end!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E8B18C8-22B4-4FCF-BFFD-B89DB90150C5}"/>
              </a:ext>
            </a:extLst>
          </p:cNvPr>
          <p:cNvSpPr txBox="1"/>
          <p:nvPr/>
        </p:nvSpPr>
        <p:spPr>
          <a:xfrm>
            <a:off x="164835" y="6569095"/>
            <a:ext cx="48726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hlinkClick r:id="rId11"/>
              </a:rPr>
              <a:t>https://safeshare.tv/x/ss6079584372fe7</a:t>
            </a:r>
            <a:r>
              <a:rPr lang="en-GB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396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  <p:bldP spid="23" grpId="0" animBg="1"/>
      <p:bldP spid="28" grpId="0" animBg="1"/>
    </p:bldLst>
  </p:timing>
</p:sld>
</file>

<file path=ppt/theme/theme1.xml><?xml version="1.0" encoding="utf-8"?>
<a:theme xmlns:a="http://schemas.openxmlformats.org/drawingml/2006/main" name="VfS Primary V2">
  <a:themeElements>
    <a:clrScheme name="VfS Primary V2">
      <a:dk1>
        <a:sysClr val="windowText" lastClr="000000"/>
      </a:dk1>
      <a:lt1>
        <a:sysClr val="window" lastClr="FFFFFF"/>
      </a:lt1>
      <a:dk2>
        <a:srgbClr val="DDE8F6"/>
      </a:dk2>
      <a:lt2>
        <a:srgbClr val="6088EF"/>
      </a:lt2>
      <a:accent1>
        <a:srgbClr val="FFD3D6"/>
      </a:accent1>
      <a:accent2>
        <a:srgbClr val="DF6068"/>
      </a:accent2>
      <a:accent3>
        <a:srgbClr val="FFFFCC"/>
      </a:accent3>
      <a:accent4>
        <a:srgbClr val="F2F2F2"/>
      </a:accent4>
      <a:accent5>
        <a:srgbClr val="F8AEB5"/>
      </a:accent5>
      <a:accent6>
        <a:srgbClr val="FFFF00"/>
      </a:accent6>
      <a:hlink>
        <a:srgbClr val="000000"/>
      </a:hlink>
      <a:folHlink>
        <a:srgbClr val="FFFFFF"/>
      </a:folHlink>
    </a:clrScheme>
    <a:fontScheme name="VfS Primary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fS Primary V2" id="{46134739-847F-437A-AEEE-D646BC00FE84}" vid="{B1E37D16-0162-475D-B8A1-A2D6DC8BE190}"/>
    </a:ext>
  </a:extLst>
</a:theme>
</file>

<file path=ppt/theme/theme2.xml><?xml version="1.0" encoding="utf-8"?>
<a:theme xmlns:a="http://schemas.openxmlformats.org/drawingml/2006/main" name="Primary">
  <a:themeElements>
    <a:clrScheme name="Custom 6">
      <a:dk1>
        <a:sysClr val="windowText" lastClr="000000"/>
      </a:dk1>
      <a:lt1>
        <a:sysClr val="window" lastClr="FFFFFF"/>
      </a:lt1>
      <a:dk2>
        <a:srgbClr val="C9F3E9"/>
      </a:dk2>
      <a:lt2>
        <a:srgbClr val="FFD3D6"/>
      </a:lt2>
      <a:accent1>
        <a:srgbClr val="6088EF"/>
      </a:accent1>
      <a:accent2>
        <a:srgbClr val="DDE8F6"/>
      </a:accent2>
      <a:accent3>
        <a:srgbClr val="DF6068"/>
      </a:accent3>
      <a:accent4>
        <a:srgbClr val="F8AEB5"/>
      </a:accent4>
      <a:accent5>
        <a:srgbClr val="5B9BD5"/>
      </a:accent5>
      <a:accent6>
        <a:srgbClr val="FFFFCC"/>
      </a:accent6>
      <a:hlink>
        <a:srgbClr val="0563C1"/>
      </a:hlink>
      <a:folHlink>
        <a:srgbClr val="954F72"/>
      </a:folHlink>
    </a:clrScheme>
    <a:fontScheme name="VfS Primary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imary" id="{03B4099A-73C8-4F75-BD52-320CF1B1C079}" vid="{D20EAB71-8000-4BEB-B043-2908191A4E0F}"/>
    </a:ext>
  </a:extLst>
</a:theme>
</file>

<file path=ppt/theme/theme3.xml><?xml version="1.0" encoding="utf-8"?>
<a:theme xmlns:a="http://schemas.openxmlformats.org/drawingml/2006/main" name="1_VfS Primary V2">
  <a:themeElements>
    <a:clrScheme name="VfS Primary V2">
      <a:dk1>
        <a:sysClr val="windowText" lastClr="000000"/>
      </a:dk1>
      <a:lt1>
        <a:sysClr val="window" lastClr="FFFFFF"/>
      </a:lt1>
      <a:dk2>
        <a:srgbClr val="DDE8F6"/>
      </a:dk2>
      <a:lt2>
        <a:srgbClr val="6088EF"/>
      </a:lt2>
      <a:accent1>
        <a:srgbClr val="FFD3D6"/>
      </a:accent1>
      <a:accent2>
        <a:srgbClr val="DF6068"/>
      </a:accent2>
      <a:accent3>
        <a:srgbClr val="FFFFCC"/>
      </a:accent3>
      <a:accent4>
        <a:srgbClr val="F2F2F2"/>
      </a:accent4>
      <a:accent5>
        <a:srgbClr val="F8AEB5"/>
      </a:accent5>
      <a:accent6>
        <a:srgbClr val="FFFF00"/>
      </a:accent6>
      <a:hlink>
        <a:srgbClr val="000000"/>
      </a:hlink>
      <a:folHlink>
        <a:srgbClr val="FFFFFF"/>
      </a:folHlink>
    </a:clrScheme>
    <a:fontScheme name="VfS Primary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fS Primary V2" id="{46134739-847F-437A-AEEE-D646BC00FE84}" vid="{B1E37D16-0162-475D-B8A1-A2D6DC8BE190}"/>
    </a:ext>
  </a:extLst>
</a:theme>
</file>

<file path=ppt/theme/theme4.xml><?xml version="1.0" encoding="utf-8"?>
<a:theme xmlns:a="http://schemas.openxmlformats.org/drawingml/2006/main" name="2021 Theme (Trial)">
  <a:themeElements>
    <a:clrScheme name="Primary 2020">
      <a:dk1>
        <a:srgbClr val="FFFFFF"/>
      </a:dk1>
      <a:lt1>
        <a:srgbClr val="000000"/>
      </a:lt1>
      <a:dk2>
        <a:srgbClr val="DDE8F6"/>
      </a:dk2>
      <a:lt2>
        <a:srgbClr val="6088EF"/>
      </a:lt2>
      <a:accent1>
        <a:srgbClr val="FFD3D6"/>
      </a:accent1>
      <a:accent2>
        <a:srgbClr val="DF6068"/>
      </a:accent2>
      <a:accent3>
        <a:srgbClr val="FFFFCC"/>
      </a:accent3>
      <a:accent4>
        <a:srgbClr val="F2F2F2"/>
      </a:accent4>
      <a:accent5>
        <a:srgbClr val="F8AEB5"/>
      </a:accent5>
      <a:accent6>
        <a:srgbClr val="FFFF00"/>
      </a:accent6>
      <a:hlink>
        <a:srgbClr val="000000"/>
      </a:hlink>
      <a:folHlink>
        <a:srgbClr val="FFFFFF"/>
      </a:folHlink>
    </a:clrScheme>
    <a:fontScheme name="VotesforSchool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1 Theme (Trial)" id="{1162211C-9F3B-45E1-925C-85834D1C25DC}" vid="{138EF2F7-85F6-480D-B193-9F19F048B83D}"/>
    </a:ext>
  </a:extLst>
</a:theme>
</file>

<file path=ppt/theme/theme5.xml><?xml version="1.0" encoding="utf-8"?>
<a:theme xmlns:a="http://schemas.openxmlformats.org/drawingml/2006/main" name="VfS Secondary 2021">
  <a:themeElements>
    <a:clrScheme name="Custom 2">
      <a:dk1>
        <a:srgbClr val="FFFFFF"/>
      </a:dk1>
      <a:lt1>
        <a:srgbClr val="000000"/>
      </a:lt1>
      <a:dk2>
        <a:srgbClr val="D6F6EF"/>
      </a:dk2>
      <a:lt2>
        <a:srgbClr val="97E8D7"/>
      </a:lt2>
      <a:accent1>
        <a:srgbClr val="EACEFA"/>
      </a:accent1>
      <a:accent2>
        <a:srgbClr val="AA32EA"/>
      </a:accent2>
      <a:accent3>
        <a:srgbClr val="FFFFCC"/>
      </a:accent3>
      <a:accent4>
        <a:srgbClr val="F3F3F3"/>
      </a:accent4>
      <a:accent5>
        <a:srgbClr val="B0EDE0"/>
      </a:accent5>
      <a:accent6>
        <a:srgbClr val="000000"/>
      </a:accent6>
      <a:hlink>
        <a:srgbClr val="000000"/>
      </a:hlink>
      <a:folHlink>
        <a:srgbClr val="000000"/>
      </a:folHlink>
    </a:clrScheme>
    <a:fontScheme name="VfS Primary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fS Secondary V2" id="{BE365E8E-5A2B-4E58-AA6A-5327844D5BEE}" vid="{259619B4-93E7-4BDC-A7D9-5F671DBD5CD1}"/>
    </a:ext>
  </a:extLst>
</a:theme>
</file>

<file path=ppt/theme/theme6.xml><?xml version="1.0" encoding="utf-8"?>
<a:theme xmlns:a="http://schemas.openxmlformats.org/drawingml/2006/main" name="VfS College 2021">
  <a:themeElements>
    <a:clrScheme name="Colleges 2020">
      <a:dk1>
        <a:srgbClr val="FFFFFF"/>
      </a:dk1>
      <a:lt1>
        <a:srgbClr val="000000"/>
      </a:lt1>
      <a:dk2>
        <a:srgbClr val="C3EFEF"/>
      </a:dk2>
      <a:lt2>
        <a:srgbClr val="30AFAF"/>
      </a:lt2>
      <a:accent1>
        <a:srgbClr val="EAB7D4"/>
      </a:accent1>
      <a:accent2>
        <a:srgbClr val="C93F8D"/>
      </a:accent2>
      <a:accent3>
        <a:srgbClr val="FFFFCC"/>
      </a:accent3>
      <a:accent4>
        <a:srgbClr val="F2F2F2"/>
      </a:accent4>
      <a:accent5>
        <a:srgbClr val="7F7F7F"/>
      </a:accent5>
      <a:accent6>
        <a:srgbClr val="000000"/>
      </a:accent6>
      <a:hlink>
        <a:srgbClr val="000000"/>
      </a:hlink>
      <a:folHlink>
        <a:srgbClr val="000000"/>
      </a:folHlink>
    </a:clrScheme>
    <a:fontScheme name="VotesforSchool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VfS Primary V2</Template>
  <TotalTime>52412</TotalTime>
  <Words>1057</Words>
  <Application>Microsoft Office PowerPoint</Application>
  <PresentationFormat>On-screen Show (4:3)</PresentationFormat>
  <Paragraphs>107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Century Gothic</vt:lpstr>
      <vt:lpstr>VfS Primary V2</vt:lpstr>
      <vt:lpstr>Primary</vt:lpstr>
      <vt:lpstr>1_VfS Primary V2</vt:lpstr>
      <vt:lpstr>2021 Theme (Trial)</vt:lpstr>
      <vt:lpstr>VfS Secondary 2021</vt:lpstr>
      <vt:lpstr>VfS College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Jude Hadfield</dc:creator>
  <cp:lastModifiedBy>Georgie VfS</cp:lastModifiedBy>
  <cp:revision>14505</cp:revision>
  <dcterms:created xsi:type="dcterms:W3CDTF">2017-10-02T12:52:21Z</dcterms:created>
  <dcterms:modified xsi:type="dcterms:W3CDTF">2021-04-16T09:52:30Z</dcterms:modified>
</cp:coreProperties>
</file>